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4.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5.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6.xml" ContentType="application/vnd.openxmlformats-officedocument.presentationml.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76"/>
  </p:notesMasterIdLst>
  <p:sldIdLst>
    <p:sldId id="256" r:id="rId2"/>
    <p:sldId id="257" r:id="rId3"/>
    <p:sldId id="258" r:id="rId4"/>
    <p:sldId id="259" r:id="rId5"/>
    <p:sldId id="32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329"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Lst>
  <p:sldSz cx="9144000" cy="5143500" type="screen16x9"/>
  <p:notesSz cx="6858000" cy="9144000"/>
  <p:embeddedFontLst>
    <p:embeddedFont>
      <p:font typeface="Merienda" pitchFamily="2" charset="77"/>
      <p:regular r:id="rId77"/>
      <p:bold r:id="rId78"/>
    </p:embeddedFont>
    <p:embeddedFont>
      <p:font typeface="Merienda Black" pitchFamily="2" charset="77"/>
      <p:bold r:id="rId79"/>
    </p:embeddedFont>
    <p:embeddedFont>
      <p:font typeface="Merienda ExtraBold" pitchFamily="2" charset="77"/>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3" roundtripDataSignature="AMtx7mjAhIyQME4zm0hlkE6hEs+KNVU8T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non Watersto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0B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20"/>
    <p:restoredTop sz="94626"/>
  </p:normalViewPr>
  <p:slideViewPr>
    <p:cSldViewPr snapToGrid="0">
      <p:cViewPr varScale="1">
        <p:scale>
          <a:sx n="161" d="100"/>
          <a:sy n="161" d="100"/>
        </p:scale>
        <p:origin x="216"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5-19T18:34:15.556" idx="1">
    <p:pos x="6000" y="0"/>
    <p:text>add flashy animations on the blue words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OoRWFTs"/>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5-19T18:39:09.863" idx="2">
    <p:pos x="6000" y="0"/>
    <p:text>animation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OoRWFTY"/>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05-19T19:33:29.135" idx="3">
    <p:pos x="6000" y="0"/>
    <p:text>video on slide 31 import</p:text>
    <p:extLst>
      <p:ext uri="{C676402C-5697-4E1C-873F-D02D1690AC5C}">
        <p15:threadingInfo xmlns:p15="http://schemas.microsoft.com/office/powerpoint/2012/main" timeZoneBias="0"/>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commentPostId="AAABOoRWFTk"/>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4-05-20T09:32:59.870" idx="4">
    <p:pos x="6000" y="0"/>
    <p:text>insert fly noises and flys flying around only in the beginning</p:text>
    <p:extLst>
      <p:ext uri="{C676402C-5697-4E1C-873F-D02D1690AC5C}">
        <p15:threadingInfo xmlns:p15="http://schemas.microsoft.com/office/powerpoint/2012/main" timeZoneBias="0"/>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commentPostId="AAABOoRWFTg"/>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4-05-20T10:27:10.167" idx="5">
    <p:pos x="6000" y="0"/>
    <p:text>whats with the spider??</p:text>
    <p:extLst>
      <p:ext uri="{C676402C-5697-4E1C-873F-D02D1690AC5C}">
        <p15:threadingInfo xmlns:p15="http://schemas.microsoft.com/office/powerpoint/2012/main" timeZoneBias="0"/>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commentPostId="AAABOoRWFTc"/>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4-05-25T14:34:56.562" idx="6">
    <p:pos x="6000" y="0"/>
    <p:text>red cell being destroyed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OoRWFT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Bonjour </a:t>
            </a:r>
            <a:r>
              <a:rPr lang="en-US" dirty="0" err="1"/>
              <a:t>chers</a:t>
            </a:r>
            <a:r>
              <a:rPr lang="en-US" dirty="0"/>
              <a:t> </a:t>
            </a:r>
            <a:r>
              <a:rPr lang="en-US" dirty="0" err="1"/>
              <a:t>amis</a:t>
            </a:r>
            <a:r>
              <a:rPr lang="en-US" dirty="0"/>
              <a:t>, </a:t>
            </a:r>
            <a:r>
              <a:rPr lang="en-US" dirty="0" err="1"/>
              <a:t>chers</a:t>
            </a:r>
            <a:r>
              <a:rPr lang="en-US" dirty="0"/>
              <a:t> </a:t>
            </a:r>
            <a:r>
              <a:rPr lang="en-US" dirty="0" err="1"/>
              <a:t>collègues</a:t>
            </a:r>
            <a:r>
              <a:rPr lang="en-US" dirty="0"/>
              <a:t>, tout </a:t>
            </a:r>
            <a:r>
              <a:rPr lang="en-US" dirty="0" err="1"/>
              <a:t>d’abord</a:t>
            </a:r>
            <a:r>
              <a:rPr lang="en-US" dirty="0"/>
              <a:t> un grand merci </a:t>
            </a:r>
            <a:r>
              <a:rPr lang="en-US" dirty="0" err="1"/>
              <a:t>à</a:t>
            </a:r>
            <a:r>
              <a:rPr lang="en-US" dirty="0"/>
              <a:t> Laurent Hervieux et Marc </a:t>
            </a:r>
            <a:r>
              <a:rPr lang="en-US" dirty="0" err="1"/>
              <a:t>Arer</a:t>
            </a:r>
            <a:r>
              <a:rPr lang="en-US" dirty="0"/>
              <a:t> de </a:t>
            </a:r>
            <a:r>
              <a:rPr lang="en-US" dirty="0" err="1"/>
              <a:t>m’avoir</a:t>
            </a:r>
            <a:r>
              <a:rPr lang="en-US" dirty="0"/>
              <a:t> inviter </a:t>
            </a:r>
            <a:r>
              <a:rPr lang="en-US" dirty="0" err="1"/>
              <a:t>à</a:t>
            </a:r>
            <a:r>
              <a:rPr lang="en-US" dirty="0"/>
              <a:t> nouveau pour presenter mon travail sur les </a:t>
            </a:r>
            <a:r>
              <a:rPr lang="en-US" dirty="0" err="1"/>
              <a:t>Rickettsies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Vous</a:t>
            </a:r>
            <a:r>
              <a:rPr lang="en-US" dirty="0"/>
              <a:t> me </a:t>
            </a:r>
            <a:r>
              <a:rPr lang="en-US" dirty="0" err="1"/>
              <a:t>direz</a:t>
            </a:r>
            <a:r>
              <a:rPr lang="en-US" dirty="0"/>
              <a:t> que je </a:t>
            </a:r>
            <a:r>
              <a:rPr lang="en-US" dirty="0" err="1"/>
              <a:t>soigne</a:t>
            </a:r>
            <a:r>
              <a:rPr lang="en-US" dirty="0"/>
              <a:t> </a:t>
            </a:r>
            <a:r>
              <a:rPr lang="en-US" dirty="0" err="1"/>
              <a:t>toutes</a:t>
            </a:r>
            <a:r>
              <a:rPr lang="en-US" dirty="0"/>
              <a:t> les maladies? </a:t>
            </a:r>
            <a:r>
              <a:rPr lang="en-US" dirty="0" err="1"/>
              <a:t>En</a:t>
            </a:r>
            <a:r>
              <a:rPr lang="en-US" dirty="0"/>
              <a:t> </a:t>
            </a:r>
            <a:r>
              <a:rPr lang="en-US" dirty="0" err="1"/>
              <a:t>effet</a:t>
            </a:r>
            <a:r>
              <a:rPr lang="en-US" dirty="0"/>
              <a:t>, </a:t>
            </a:r>
            <a:r>
              <a:rPr lang="en-US" dirty="0" err="1"/>
              <a:t>tous</a:t>
            </a:r>
            <a:r>
              <a:rPr lang="en-US" dirty="0"/>
              <a:t> les patients qui me consultant </a:t>
            </a:r>
            <a:r>
              <a:rPr lang="en-US" dirty="0" err="1"/>
              <a:t>souffrent</a:t>
            </a:r>
            <a:r>
              <a:rPr lang="en-US" dirty="0"/>
              <a:t> </a:t>
            </a:r>
            <a:r>
              <a:rPr lang="en-US" dirty="0" err="1"/>
              <a:t>d’une</a:t>
            </a:r>
            <a:r>
              <a:rPr lang="en-US" dirty="0"/>
              <a:t> </a:t>
            </a:r>
            <a:r>
              <a:rPr lang="en-US" dirty="0" err="1"/>
              <a:t>hypoxémie</a:t>
            </a:r>
            <a:r>
              <a:rPr lang="en-US" dirty="0"/>
              <a:t> </a:t>
            </a:r>
            <a:r>
              <a:rPr lang="en-US" dirty="0" err="1"/>
              <a:t>vasculaire</a:t>
            </a:r>
            <a:r>
              <a:rPr lang="en-US" dirty="0"/>
              <a:t>. </a:t>
            </a:r>
            <a:r>
              <a:rPr lang="en-US" dirty="0" err="1"/>
              <a:t>Autrement</a:t>
            </a:r>
            <a:r>
              <a:rPr lang="en-US" dirty="0"/>
              <a:t> </a:t>
            </a:r>
            <a:r>
              <a:rPr lang="en-US" dirty="0" err="1"/>
              <a:t>dit</a:t>
            </a:r>
            <a:r>
              <a:rPr lang="en-US" dirty="0"/>
              <a:t> </a:t>
            </a:r>
            <a:r>
              <a:rPr lang="en-US" dirty="0" err="1"/>
              <a:t>une</a:t>
            </a:r>
            <a:r>
              <a:rPr lang="en-US" dirty="0"/>
              <a:t> </a:t>
            </a:r>
            <a:r>
              <a:rPr lang="en-US" dirty="0" err="1"/>
              <a:t>vascularite</a:t>
            </a:r>
            <a:r>
              <a:rPr lang="en-US" dirty="0"/>
              <a:t>. </a:t>
            </a:r>
            <a:r>
              <a:rPr lang="en-US" dirty="0" err="1"/>
              <a:t>Ceci</a:t>
            </a:r>
            <a:r>
              <a:rPr lang="en-US" dirty="0"/>
              <a:t> dans </a:t>
            </a:r>
            <a:r>
              <a:rPr lang="en-US" dirty="0" err="1"/>
              <a:t>différents</a:t>
            </a:r>
            <a:r>
              <a:rPr lang="en-US" dirty="0"/>
              <a:t> </a:t>
            </a:r>
            <a:r>
              <a:rPr lang="en-US" dirty="0" err="1"/>
              <a:t>tissus</a:t>
            </a:r>
            <a:r>
              <a:rPr lang="en-US" dirty="0"/>
              <a:t> . Sous </a:t>
            </a:r>
            <a:r>
              <a:rPr lang="en-US" dirty="0" err="1"/>
              <a:t>forme</a:t>
            </a:r>
            <a:r>
              <a:rPr lang="en-US" dirty="0"/>
              <a:t> </a:t>
            </a:r>
            <a:r>
              <a:rPr lang="en-US" dirty="0" err="1"/>
              <a:t>aigüe</a:t>
            </a:r>
            <a:r>
              <a:rPr lang="en-US" dirty="0"/>
              <a:t> et/</a:t>
            </a:r>
            <a:r>
              <a:rPr lang="en-US" dirty="0" err="1"/>
              <a:t>ou</a:t>
            </a:r>
            <a:r>
              <a:rPr lang="en-US" dirty="0"/>
              <a:t> sous </a:t>
            </a:r>
            <a:r>
              <a:rPr lang="en-US" dirty="0" err="1"/>
              <a:t>forme</a:t>
            </a:r>
            <a:r>
              <a:rPr lang="en-US" dirty="0"/>
              <a:t> </a:t>
            </a:r>
            <a:r>
              <a:rPr lang="en-US" dirty="0" err="1"/>
              <a:t>chronique</a:t>
            </a:r>
            <a:r>
              <a:rPr lang="en-US" dirty="0"/>
              <a:t>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Thucidide</a:t>
            </a:r>
            <a:r>
              <a:rPr lang="en-US" dirty="0"/>
              <a:t> 500ans </a:t>
            </a:r>
            <a:r>
              <a:rPr lang="en-US" dirty="0" err="1"/>
              <a:t>avt</a:t>
            </a:r>
            <a:r>
              <a:rPr lang="en-US" dirty="0"/>
              <a:t> J-C. Madame </a:t>
            </a:r>
            <a:r>
              <a:rPr lang="en-US" dirty="0" err="1"/>
              <a:t>Socrate</a:t>
            </a:r>
            <a:r>
              <a:rPr lang="en-US" dirty="0"/>
              <a:t> par Gerald </a:t>
            </a:r>
            <a:r>
              <a:rPr lang="en-US" dirty="0" err="1"/>
              <a:t>Messadié</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Comme on le </a:t>
            </a:r>
            <a:r>
              <a:rPr lang="en-US" dirty="0" err="1"/>
              <a:t>voit</a:t>
            </a:r>
            <a:r>
              <a:rPr lang="en-US" dirty="0"/>
              <a:t> de </a:t>
            </a:r>
            <a:r>
              <a:rPr lang="en-US" dirty="0" err="1"/>
              <a:t>nos</a:t>
            </a:r>
            <a:r>
              <a:rPr lang="en-US" dirty="0"/>
              <a:t> </a:t>
            </a:r>
            <a:r>
              <a:rPr lang="en-US" dirty="0" err="1"/>
              <a:t>jours</a:t>
            </a:r>
            <a:r>
              <a:rPr lang="en-US" dirty="0"/>
              <a:t> aux </a:t>
            </a:r>
            <a:r>
              <a:rPr lang="en-US" dirty="0" err="1"/>
              <a:t>Etats</a:t>
            </a:r>
            <a:r>
              <a:rPr lang="en-US" dirty="0"/>
              <a:t>- Unis et </a:t>
            </a:r>
            <a:r>
              <a:rPr lang="en-US" dirty="0" err="1"/>
              <a:t>ailleurs</a:t>
            </a:r>
            <a:r>
              <a:rPr lang="en-US" dirty="0"/>
              <a:t>. Des </a:t>
            </a:r>
            <a:r>
              <a:rPr lang="en-US" dirty="0" err="1"/>
              <a:t>traitements</a:t>
            </a:r>
            <a:r>
              <a:rPr lang="en-US" dirty="0"/>
              <a:t> </a:t>
            </a:r>
            <a:r>
              <a:rPr lang="en-US" dirty="0" err="1"/>
              <a:t>farfelus</a:t>
            </a:r>
            <a:r>
              <a:rPr lang="en-US" dirty="0"/>
              <a:t> </a:t>
            </a:r>
            <a:r>
              <a:rPr lang="en-US" dirty="0" err="1"/>
              <a:t>sont</a:t>
            </a:r>
            <a:r>
              <a:rPr lang="en-US" dirty="0"/>
              <a:t> </a:t>
            </a:r>
            <a:r>
              <a:rPr lang="en-US" dirty="0" err="1"/>
              <a:t>prescrits</a:t>
            </a:r>
            <a:r>
              <a:rPr lang="en-US" dirty="0"/>
              <a:t> </a:t>
            </a:r>
            <a:r>
              <a:rPr lang="en-US" dirty="0" err="1"/>
              <a:t>contenant</a:t>
            </a:r>
            <a:r>
              <a:rPr lang="en-US" dirty="0"/>
              <a:t>  3 </a:t>
            </a:r>
            <a:r>
              <a:rPr lang="en-US" dirty="0" err="1"/>
              <a:t>ou</a:t>
            </a:r>
            <a:r>
              <a:rPr lang="en-US" dirty="0"/>
              <a:t> </a:t>
            </a:r>
            <a:r>
              <a:rPr lang="en-US" dirty="0" err="1"/>
              <a:t>même</a:t>
            </a:r>
            <a:r>
              <a:rPr lang="en-US" dirty="0"/>
              <a:t> 6 </a:t>
            </a:r>
            <a:r>
              <a:rPr lang="en-US" dirty="0" err="1"/>
              <a:t>antibiotiques</a:t>
            </a:r>
            <a:r>
              <a:rPr lang="en-US" dirty="0"/>
              <a:t> par jour, avec </a:t>
            </a:r>
            <a:r>
              <a:rPr lang="en-US" dirty="0" err="1"/>
              <a:t>ivermectine</a:t>
            </a:r>
            <a:r>
              <a:rPr lang="en-US" dirty="0"/>
              <a:t> par example, </a:t>
            </a:r>
            <a:r>
              <a:rPr lang="en-US" dirty="0" err="1"/>
              <a:t>à</a:t>
            </a:r>
            <a:r>
              <a:rPr lang="en-US" dirty="0"/>
              <a:t> prendre 3 </a:t>
            </a:r>
            <a:r>
              <a:rPr lang="en-US" dirty="0" err="1"/>
              <a:t>jours</a:t>
            </a:r>
            <a:r>
              <a:rPr lang="en-US" dirty="0"/>
              <a:t> par </a:t>
            </a:r>
            <a:r>
              <a:rPr lang="en-US" dirty="0" err="1"/>
              <a:t>semaine</a:t>
            </a:r>
            <a:r>
              <a:rPr lang="en-US" dirty="0"/>
              <a:t> et </a:t>
            </a:r>
            <a:r>
              <a:rPr lang="en-US" dirty="0" err="1"/>
              <a:t>souvent</a:t>
            </a:r>
            <a:r>
              <a:rPr lang="en-US" dirty="0"/>
              <a:t> </a:t>
            </a:r>
            <a:r>
              <a:rPr lang="en-US" dirty="0" err="1"/>
              <a:t>en</a:t>
            </a:r>
            <a:r>
              <a:rPr lang="en-US" dirty="0"/>
              <a:t> dosage </a:t>
            </a:r>
            <a:r>
              <a:rPr lang="en-US" dirty="0" err="1"/>
              <a:t>toxique</a:t>
            </a:r>
            <a:r>
              <a:rPr lang="en-US" dirty="0"/>
              <a:t>. La base </a:t>
            </a:r>
            <a:r>
              <a:rPr lang="en-US" dirty="0" err="1"/>
              <a:t>scientifique</a:t>
            </a:r>
            <a:r>
              <a:rPr lang="en-US" dirty="0"/>
              <a:t> </a:t>
            </a:r>
            <a:r>
              <a:rPr lang="en-US" dirty="0" err="1"/>
              <a:t>m’échappe</a:t>
            </a:r>
            <a:r>
              <a:rPr lang="en-US" dirty="0"/>
              <a:t>. </a:t>
            </a:r>
            <a:r>
              <a:rPr lang="en-US" dirty="0" err="1"/>
              <a:t>Cela</a:t>
            </a:r>
            <a:r>
              <a:rPr lang="en-US" dirty="0"/>
              <a:t> me </a:t>
            </a:r>
            <a:r>
              <a:rPr lang="en-US" dirty="0" err="1"/>
              <a:t>parait</a:t>
            </a:r>
            <a:r>
              <a:rPr lang="en-US" dirty="0"/>
              <a:t> </a:t>
            </a:r>
            <a:r>
              <a:rPr lang="en-US" dirty="0" err="1"/>
              <a:t>purement</a:t>
            </a:r>
            <a:r>
              <a:rPr lang="en-US" dirty="0"/>
              <a:t> </a:t>
            </a:r>
            <a:r>
              <a:rPr lang="en-US" dirty="0" err="1"/>
              <a:t>empirique</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Voici</a:t>
            </a:r>
            <a:r>
              <a:rPr lang="en-US" dirty="0"/>
              <a:t> un cruiser qui </a:t>
            </a:r>
            <a:r>
              <a:rPr lang="en-US" dirty="0" err="1"/>
              <a:t>porte</a:t>
            </a:r>
            <a:r>
              <a:rPr lang="en-US" dirty="0"/>
              <a:t> le nom </a:t>
            </a:r>
            <a:r>
              <a:rPr lang="en-US" dirty="0" err="1"/>
              <a:t>d’Amibe</a:t>
            </a:r>
            <a:r>
              <a:rPr lang="en-US" dirty="0"/>
              <a:t>, de </a:t>
            </a:r>
            <a:r>
              <a:rPr lang="en-US" dirty="0" err="1"/>
              <a:t>Toxoplasmose</a:t>
            </a:r>
            <a:r>
              <a:rPr lang="en-US" dirty="0"/>
              <a:t>, de Babesia, de Bilharzia </a:t>
            </a:r>
            <a:r>
              <a:rPr lang="en-US" dirty="0" err="1"/>
              <a:t>ou</a:t>
            </a:r>
            <a:r>
              <a:rPr lang="en-US" dirty="0"/>
              <a:t> de Plasmodium capable de transporter de </a:t>
            </a:r>
            <a:r>
              <a:rPr lang="en-US" dirty="0" err="1"/>
              <a:t>nombreux</a:t>
            </a:r>
            <a:r>
              <a:rPr lang="en-US" dirty="0"/>
              <a:t> OIO</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La </a:t>
            </a:r>
            <a:r>
              <a:rPr lang="en-US" dirty="0" err="1"/>
              <a:t>tique</a:t>
            </a:r>
            <a:r>
              <a:rPr lang="en-US" dirty="0"/>
              <a:t> </a:t>
            </a:r>
            <a:r>
              <a:rPr lang="en-US" dirty="0" err="1"/>
              <a:t>ébranle</a:t>
            </a:r>
            <a:r>
              <a:rPr lang="en-US" dirty="0"/>
              <a:t> les bases de </a:t>
            </a:r>
            <a:r>
              <a:rPr lang="en-US" dirty="0" err="1"/>
              <a:t>l’Académie</a:t>
            </a:r>
            <a:r>
              <a:rPr lang="en-US" dirty="0"/>
              <a:t> </a:t>
            </a:r>
            <a:r>
              <a:rPr lang="en-US" dirty="0" err="1"/>
              <a:t>Médicale</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Au Connecticut </a:t>
            </a:r>
            <a:r>
              <a:rPr lang="en-US" dirty="0" err="1"/>
              <a:t>surgit</a:t>
            </a:r>
            <a:r>
              <a:rPr lang="en-US" dirty="0"/>
              <a:t> </a:t>
            </a:r>
            <a:r>
              <a:rPr lang="en-US" dirty="0" err="1"/>
              <a:t>en</a:t>
            </a:r>
            <a:r>
              <a:rPr lang="en-US" dirty="0"/>
              <a:t> 1975 </a:t>
            </a:r>
            <a:r>
              <a:rPr lang="en-US" dirty="0" err="1"/>
              <a:t>une</a:t>
            </a:r>
            <a:r>
              <a:rPr lang="en-US" dirty="0"/>
              <a:t> </a:t>
            </a:r>
            <a:r>
              <a:rPr lang="en-US" dirty="0" err="1"/>
              <a:t>epidemie</a:t>
            </a:r>
            <a:r>
              <a:rPr lang="en-US" dirty="0"/>
              <a:t> </a:t>
            </a:r>
            <a:r>
              <a:rPr lang="en-US" dirty="0" err="1"/>
              <a:t>d’arthrite</a:t>
            </a:r>
            <a:r>
              <a:rPr lang="en-US" dirty="0"/>
              <a:t> dans </a:t>
            </a:r>
            <a:r>
              <a:rPr lang="en-US" dirty="0" err="1"/>
              <a:t>une</a:t>
            </a:r>
            <a:r>
              <a:rPr lang="en-US" dirty="0"/>
              <a:t> </a:t>
            </a:r>
            <a:r>
              <a:rPr lang="en-US" dirty="0" err="1"/>
              <a:t>ecole</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PCR, Western </a:t>
            </a:r>
            <a:r>
              <a:rPr lang="en-US" dirty="0" err="1"/>
              <a:t>Blott</a:t>
            </a:r>
            <a:r>
              <a:rPr lang="en-US" dirty="0"/>
              <a:t>, </a:t>
            </a:r>
            <a:r>
              <a:rPr lang="en-US" dirty="0" err="1"/>
              <a:t>Imunofluorescence</a:t>
            </a:r>
            <a:r>
              <a:rPr lang="en-US" dirty="0"/>
              <a:t>, CD 57, </a:t>
            </a:r>
            <a:r>
              <a:rPr lang="en-US" dirty="0" err="1"/>
              <a:t>Igenex</a:t>
            </a:r>
            <a:r>
              <a:rPr lang="en-US" dirty="0"/>
              <a:t>, tout pour </a:t>
            </a:r>
            <a:r>
              <a:rPr lang="en-US" dirty="0" err="1"/>
              <a:t>eviter</a:t>
            </a:r>
            <a:r>
              <a:rPr lang="en-US" dirty="0"/>
              <a:t> </a:t>
            </a:r>
            <a:r>
              <a:rPr lang="en-US" dirty="0" err="1"/>
              <a:t>l’appellation</a:t>
            </a:r>
            <a:r>
              <a:rPr lang="en-US" dirty="0"/>
              <a:t> </a:t>
            </a:r>
            <a:r>
              <a:rPr lang="en-US" dirty="0" err="1"/>
              <a:t>pathétique</a:t>
            </a:r>
            <a:r>
              <a:rPr lang="en-US"/>
              <a:t> de Lyme </a:t>
            </a:r>
            <a:r>
              <a:rPr lang="en-US" dirty="0" err="1"/>
              <a:t>séro-négative</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Maladie</a:t>
            </a:r>
            <a:r>
              <a:rPr lang="en-US" dirty="0"/>
              <a:t> de la griffe du chat et la </a:t>
            </a:r>
            <a:r>
              <a:rPr lang="en-US" dirty="0" err="1"/>
              <a:t>fièvre</a:t>
            </a:r>
            <a:r>
              <a:rPr lang="en-US" dirty="0"/>
              <a:t> des </a:t>
            </a:r>
            <a:r>
              <a:rPr lang="en-US" dirty="0" err="1"/>
              <a:t>tranchées</a:t>
            </a: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Le </a:t>
            </a:r>
            <a:r>
              <a:rPr lang="en-US" dirty="0" err="1"/>
              <a:t>traitement</a:t>
            </a:r>
            <a:r>
              <a:rPr lang="en-US" dirty="0"/>
              <a:t> </a:t>
            </a:r>
            <a:r>
              <a:rPr lang="en-US" dirty="0" err="1"/>
              <a:t>préconisé</a:t>
            </a:r>
            <a:r>
              <a:rPr lang="en-US" dirty="0"/>
              <a:t> de </a:t>
            </a:r>
            <a:r>
              <a:rPr lang="en-US" dirty="0" err="1"/>
              <a:t>nos</a:t>
            </a:r>
            <a:r>
              <a:rPr lang="en-US" dirty="0"/>
              <a:t> </a:t>
            </a:r>
            <a:r>
              <a:rPr lang="en-US" dirty="0" err="1"/>
              <a:t>jours</a:t>
            </a:r>
            <a:r>
              <a:rPr lang="en-US" dirty="0"/>
              <a:t> </a:t>
            </a:r>
            <a:r>
              <a:rPr lang="en-US" dirty="0" err="1"/>
              <a:t>en</a:t>
            </a:r>
            <a:r>
              <a:rPr lang="en-US" dirty="0"/>
              <a:t> </a:t>
            </a:r>
            <a:r>
              <a:rPr lang="en-US" dirty="0" err="1"/>
              <a:t>cas</a:t>
            </a:r>
            <a:r>
              <a:rPr lang="en-US" dirty="0"/>
              <a:t> </a:t>
            </a:r>
            <a:r>
              <a:rPr lang="en-US" dirty="0" err="1"/>
              <a:t>d’endocardite</a:t>
            </a:r>
            <a:r>
              <a:rPr lang="en-US" dirty="0"/>
              <a:t> </a:t>
            </a:r>
            <a:r>
              <a:rPr lang="en-US" dirty="0" err="1"/>
              <a:t>est</a:t>
            </a:r>
            <a:r>
              <a:rPr lang="en-US" dirty="0"/>
              <a:t> la </a:t>
            </a:r>
            <a:r>
              <a:rPr lang="en-US" dirty="0" err="1"/>
              <a:t>Doxycyl</a:t>
            </a:r>
            <a:r>
              <a:rPr lang="en-US" dirty="0"/>
              <a:t> pour 6 </a:t>
            </a:r>
            <a:r>
              <a:rPr lang="en-US" dirty="0" err="1"/>
              <a:t>semanes</a:t>
            </a:r>
            <a:r>
              <a:rPr lang="en-US" dirty="0"/>
              <a:t> et </a:t>
            </a:r>
            <a:r>
              <a:rPr lang="en-US" dirty="0" err="1"/>
              <a:t>Gentamycine</a:t>
            </a:r>
            <a:r>
              <a:rPr lang="en-US" dirty="0"/>
              <a:t> IV pour 4 </a:t>
            </a:r>
            <a:r>
              <a:rPr lang="en-US" dirty="0" err="1"/>
              <a:t>jours</a:t>
            </a:r>
            <a:r>
              <a:rPr lang="en-US" dirty="0"/>
              <a:t>. </a:t>
            </a:r>
            <a:r>
              <a:rPr lang="en-US" dirty="0" err="1"/>
              <a:t>En</a:t>
            </a:r>
            <a:r>
              <a:rPr lang="en-US" dirty="0"/>
              <a:t> </a:t>
            </a:r>
            <a:r>
              <a:rPr lang="en-US" dirty="0" err="1"/>
              <a:t>cas</a:t>
            </a:r>
            <a:r>
              <a:rPr lang="en-US" dirty="0"/>
              <a:t> de neuro-</a:t>
            </a:r>
            <a:r>
              <a:rPr lang="en-US" dirty="0" err="1"/>
              <a:t>rétinite</a:t>
            </a:r>
            <a:r>
              <a:rPr lang="en-US" dirty="0"/>
              <a:t>, </a:t>
            </a:r>
            <a:r>
              <a:rPr lang="en-US" dirty="0" err="1"/>
              <a:t>à</a:t>
            </a:r>
            <a:r>
              <a:rPr lang="en-US" dirty="0"/>
              <a:t> nouveau la </a:t>
            </a:r>
            <a:r>
              <a:rPr lang="en-US" dirty="0" err="1"/>
              <a:t>Doxycyl</a:t>
            </a:r>
            <a:r>
              <a:rPr lang="en-US" dirty="0"/>
              <a:t> et Rifampicin 300mg, 2X par jour, que je </a:t>
            </a:r>
            <a:r>
              <a:rPr lang="en-US" dirty="0" err="1"/>
              <a:t>n’emploie</a:t>
            </a:r>
            <a:r>
              <a:rPr lang="en-US" dirty="0"/>
              <a:t> pas vu </a:t>
            </a:r>
            <a:r>
              <a:rPr lang="en-US" dirty="0" err="1"/>
              <a:t>l’inefficacité</a:t>
            </a:r>
            <a:r>
              <a:rPr lang="en-US" dirty="0"/>
              <a:t> et la </a:t>
            </a:r>
            <a:r>
              <a:rPr lang="en-US" dirty="0" err="1"/>
              <a:t>dangerosité</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5" name="Google Shape;665;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Les </a:t>
            </a:r>
            <a:r>
              <a:rPr lang="en-US" dirty="0" err="1"/>
              <a:t>différents</a:t>
            </a:r>
            <a:r>
              <a:rPr lang="en-US" dirty="0"/>
              <a:t> courants de la </a:t>
            </a:r>
            <a:r>
              <a:rPr lang="en-US" dirty="0" err="1"/>
              <a:t>Médecine</a:t>
            </a:r>
            <a:r>
              <a:rPr lang="en-US" dirty="0"/>
              <a:t> se </a:t>
            </a:r>
            <a:r>
              <a:rPr lang="en-US" dirty="0" err="1"/>
              <a:t>rapprochent</a:t>
            </a:r>
            <a:r>
              <a:rPr lang="en-US" dirty="0"/>
              <a:t>, </a:t>
            </a:r>
            <a:r>
              <a:rPr lang="en-US" dirty="0" err="1"/>
              <a:t>s’efforcent</a:t>
            </a:r>
            <a:r>
              <a:rPr lang="en-US" dirty="0"/>
              <a:t> de se </a:t>
            </a:r>
            <a:r>
              <a:rPr lang="en-US" dirty="0" err="1"/>
              <a:t>reconcillier</a:t>
            </a:r>
            <a:r>
              <a:rPr lang="en-US" dirty="0"/>
              <a:t>, de se </a:t>
            </a:r>
            <a:r>
              <a:rPr lang="en-US" dirty="0" err="1"/>
              <a:t>comprendre</a:t>
            </a:r>
            <a:r>
              <a:rPr lang="en-US" dirty="0"/>
              <a:t> malgré les </a:t>
            </a:r>
            <a:r>
              <a:rPr lang="en-US" dirty="0" err="1"/>
              <a:t>conflits</a:t>
            </a:r>
            <a:r>
              <a:rPr lang="en-US" dirty="0"/>
              <a:t> et les contradictions que </a:t>
            </a:r>
            <a:r>
              <a:rPr lang="en-US" dirty="0" err="1"/>
              <a:t>cela</a:t>
            </a:r>
            <a:r>
              <a:rPr lang="en-US" dirty="0"/>
              <a:t> </a:t>
            </a:r>
            <a:r>
              <a:rPr lang="en-US" dirty="0" err="1"/>
              <a:t>crée</a:t>
            </a:r>
            <a:r>
              <a:rPr lang="en-US" dirty="0"/>
              <a:t>, </a:t>
            </a:r>
            <a:r>
              <a:rPr lang="en-US" dirty="0" err="1"/>
              <a:t>comme</a:t>
            </a:r>
            <a:r>
              <a:rPr lang="en-US" dirty="0"/>
              <a:t> des manèges qui </a:t>
            </a:r>
            <a:r>
              <a:rPr lang="en-US" dirty="0" err="1"/>
              <a:t>s’entrechoquent</a:t>
            </a:r>
            <a:r>
              <a:rPr lang="en-US" dirty="0"/>
              <a:t> . Le tourbillon de la vie</a:t>
            </a: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7" name="Google Shape;69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7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7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7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7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7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8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8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8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8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8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8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8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omments" Target="../comments/comment2.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comments" Target="../comments/comment3.xml"/><Relationship Id="rId4" Type="http://schemas.openxmlformats.org/officeDocument/2006/relationships/image" Target="../media/image28.gif"/></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jpg"/><Relationship Id="rId4" Type="http://schemas.openxmlformats.org/officeDocument/2006/relationships/notesSlide" Target="../notesSlides/notesSlide37.xml"/><Relationship Id="rId9" Type="http://schemas.openxmlformats.org/officeDocument/2006/relationships/comments" Target="../comments/commen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jp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jp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jp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74.png"/><Relationship Id="rId5" Type="http://schemas.openxmlformats.org/officeDocument/2006/relationships/image" Target="../media/image3.jpg"/><Relationship Id="rId4"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comments" Target="../comments/comment6.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6.png"/><Relationship Id="rId5" Type="http://schemas.openxmlformats.org/officeDocument/2006/relationships/image" Target="../media/image3.jpg"/><Relationship Id="rId4"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2" name="Picture 1">
            <a:extLst>
              <a:ext uri="{FF2B5EF4-FFF2-40B4-BE49-F238E27FC236}">
                <a16:creationId xmlns:a16="http://schemas.microsoft.com/office/drawing/2014/main" id="{10B1A656-88DA-145E-6C31-B9890422CC81}"/>
              </a:ext>
            </a:extLst>
          </p:cNvPr>
          <p:cNvPicPr>
            <a:picLocks noChangeAspect="1"/>
          </p:cNvPicPr>
          <p:nvPr/>
        </p:nvPicPr>
        <p:blipFill>
          <a:blip r:embed="rId4">
            <a:alphaModFix/>
            <a:extLst>
              <a:ext uri="{BEBA8EAE-BF5A-486C-A8C5-ECC9F3942E4B}">
                <a14:imgProps xmlns:a14="http://schemas.microsoft.com/office/drawing/2010/main">
                  <a14:imgLayer r:embed="rId5">
                    <a14:imgEffect>
                      <a14:artisticPaintStrokes/>
                    </a14:imgEffect>
                  </a14:imgLayer>
                </a14:imgProps>
              </a:ext>
            </a:extLst>
          </a:blip>
          <a:stretch>
            <a:fillRect/>
          </a:stretch>
        </p:blipFill>
        <p:spPr>
          <a:xfrm>
            <a:off x="6858874" y="793866"/>
            <a:ext cx="2285126" cy="2643090"/>
          </a:xfrm>
          <a:prstGeom prst="rect">
            <a:avLst/>
          </a:prstGeom>
          <a:ln>
            <a:noFill/>
          </a:ln>
          <a:effectLst>
            <a:softEdge rad="218243"/>
          </a:effectLst>
        </p:spPr>
      </p:pic>
      <p:sp>
        <p:nvSpPr>
          <p:cNvPr id="54" name="Google Shape;54;p1"/>
          <p:cNvSpPr txBox="1">
            <a:spLocks noGrp="1"/>
          </p:cNvSpPr>
          <p:nvPr>
            <p:ph type="ctrTitle"/>
          </p:nvPr>
        </p:nvSpPr>
        <p:spPr>
          <a:xfrm>
            <a:off x="541500" y="999601"/>
            <a:ext cx="8290800" cy="16701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90000"/>
              </a:lnSpc>
              <a:spcBef>
                <a:spcPts val="0"/>
              </a:spcBef>
              <a:spcAft>
                <a:spcPts val="0"/>
              </a:spcAft>
              <a:buClr>
                <a:schemeClr val="dk1"/>
              </a:buClr>
              <a:buSzPct val="29117"/>
              <a:buFont typeface="Arial"/>
              <a:buNone/>
            </a:pPr>
            <a:r>
              <a:rPr lang="en-GB" sz="3400" dirty="0">
                <a:solidFill>
                  <a:schemeClr val="lt1"/>
                </a:solidFill>
                <a:latin typeface="Merienda ExtraBold"/>
                <a:ea typeface="Merienda ExtraBold"/>
                <a:cs typeface="Merienda ExtraBold"/>
                <a:sym typeface="Merienda ExtraBold"/>
              </a:rPr>
              <a:t>A </a:t>
            </a:r>
            <a:r>
              <a:rPr lang="en-GB" sz="3400" dirty="0" err="1">
                <a:solidFill>
                  <a:schemeClr val="lt1"/>
                </a:solidFill>
                <a:latin typeface="Merienda ExtraBold"/>
                <a:ea typeface="Merienda ExtraBold"/>
                <a:cs typeface="Merienda ExtraBold"/>
                <a:sym typeface="Merienda ExtraBold"/>
              </a:rPr>
              <a:t>propos</a:t>
            </a:r>
            <a:r>
              <a:rPr lang="en-GB" sz="3400" dirty="0">
                <a:solidFill>
                  <a:schemeClr val="lt1"/>
                </a:solidFill>
                <a:latin typeface="Merienda ExtraBold"/>
                <a:ea typeface="Merienda ExtraBold"/>
                <a:cs typeface="Merienda ExtraBold"/>
                <a:sym typeface="Merienda ExtraBold"/>
              </a:rPr>
              <a:t> des </a:t>
            </a:r>
            <a:r>
              <a:rPr lang="en-GB" sz="3400" dirty="0" err="1">
                <a:solidFill>
                  <a:schemeClr val="lt1"/>
                </a:solidFill>
                <a:latin typeface="Merienda ExtraBold"/>
                <a:ea typeface="Merienda ExtraBold"/>
                <a:cs typeface="Merienda ExtraBold"/>
                <a:sym typeface="Merienda ExtraBold"/>
              </a:rPr>
              <a:t>Rickettsies</a:t>
            </a:r>
            <a:r>
              <a:rPr lang="en-GB" sz="3400" dirty="0">
                <a:solidFill>
                  <a:schemeClr val="lt1"/>
                </a:solidFill>
                <a:latin typeface="Merienda ExtraBold"/>
                <a:ea typeface="Merienda ExtraBold"/>
                <a:cs typeface="Merienda ExtraBold"/>
                <a:sym typeface="Merienda ExtraBold"/>
              </a:rPr>
              <a:t> et </a:t>
            </a:r>
            <a:r>
              <a:rPr lang="en-GB" sz="3400" dirty="0" err="1">
                <a:solidFill>
                  <a:schemeClr val="lt1"/>
                </a:solidFill>
                <a:latin typeface="Merienda ExtraBold"/>
                <a:ea typeface="Merienda ExtraBold"/>
                <a:cs typeface="Merienda ExtraBold"/>
                <a:sym typeface="Merienda ExtraBold"/>
              </a:rPr>
              <a:t>autres</a:t>
            </a:r>
            <a:r>
              <a:rPr lang="en-GB" sz="3400" dirty="0">
                <a:solidFill>
                  <a:schemeClr val="lt1"/>
                </a:solidFill>
                <a:latin typeface="Merienda ExtraBold"/>
                <a:ea typeface="Merienda ExtraBold"/>
                <a:cs typeface="Merienda ExtraBold"/>
                <a:sym typeface="Merienda ExtraBold"/>
              </a:rPr>
              <a:t> </a:t>
            </a:r>
            <a:endParaRPr sz="3400" dirty="0">
              <a:solidFill>
                <a:schemeClr val="lt1"/>
              </a:solidFill>
              <a:latin typeface="Merienda ExtraBold"/>
              <a:ea typeface="Merienda ExtraBold"/>
              <a:cs typeface="Merienda ExtraBold"/>
              <a:sym typeface="Merienda ExtraBold"/>
            </a:endParaRPr>
          </a:p>
          <a:p>
            <a:pPr marL="0" lvl="0" indent="0" algn="ctr" rtl="0">
              <a:lnSpc>
                <a:spcPct val="90000"/>
              </a:lnSpc>
              <a:spcBef>
                <a:spcPts val="0"/>
              </a:spcBef>
              <a:spcAft>
                <a:spcPts val="0"/>
              </a:spcAft>
              <a:buClr>
                <a:schemeClr val="dk1"/>
              </a:buClr>
              <a:buSzPct val="29117"/>
              <a:buFont typeface="Arial"/>
              <a:buNone/>
            </a:pPr>
            <a:r>
              <a:rPr lang="en-GB" sz="3400" dirty="0" err="1">
                <a:solidFill>
                  <a:srgbClr val="93C47D"/>
                </a:solidFill>
                <a:latin typeface="Merienda ExtraBold"/>
                <a:ea typeface="Merienda ExtraBold"/>
                <a:cs typeface="Merienda ExtraBold"/>
                <a:sym typeface="Merienda ExtraBold"/>
              </a:rPr>
              <a:t>O</a:t>
            </a:r>
            <a:r>
              <a:rPr lang="en-GB" sz="3400" dirty="0" err="1">
                <a:solidFill>
                  <a:schemeClr val="lt1"/>
                </a:solidFill>
                <a:latin typeface="Merienda ExtraBold"/>
                <a:ea typeface="Merienda ExtraBold"/>
                <a:cs typeface="Merienda ExtraBold"/>
                <a:sym typeface="Merienda ExtraBold"/>
              </a:rPr>
              <a:t>rganismes</a:t>
            </a:r>
            <a:r>
              <a:rPr lang="en-GB" sz="3400" dirty="0">
                <a:solidFill>
                  <a:schemeClr val="lt1"/>
                </a:solidFill>
                <a:latin typeface="Merienda ExtraBold"/>
                <a:ea typeface="Merienda ExtraBold"/>
                <a:cs typeface="Merienda ExtraBold"/>
                <a:sym typeface="Merienda ExtraBold"/>
              </a:rPr>
              <a:t> </a:t>
            </a:r>
            <a:r>
              <a:rPr lang="en-GB" sz="3400" dirty="0">
                <a:solidFill>
                  <a:srgbClr val="93C47D"/>
                </a:solidFill>
                <a:latin typeface="Merienda ExtraBold"/>
                <a:ea typeface="Merienda ExtraBold"/>
                <a:cs typeface="Merienda ExtraBold"/>
                <a:sym typeface="Merienda ExtraBold"/>
              </a:rPr>
              <a:t>I</a:t>
            </a:r>
            <a:r>
              <a:rPr lang="en-GB" sz="3400" dirty="0">
                <a:solidFill>
                  <a:schemeClr val="lt1"/>
                </a:solidFill>
                <a:latin typeface="Merienda ExtraBold"/>
                <a:ea typeface="Merienda ExtraBold"/>
                <a:cs typeface="Merienda ExtraBold"/>
                <a:sym typeface="Merienda ExtraBold"/>
              </a:rPr>
              <a:t>ntra </a:t>
            </a:r>
            <a:r>
              <a:rPr lang="en-GB" sz="3400" dirty="0" err="1">
                <a:solidFill>
                  <a:schemeClr val="lt1"/>
                </a:solidFill>
                <a:latin typeface="Merienda ExtraBold"/>
                <a:ea typeface="Merienda ExtraBold"/>
                <a:cs typeface="Merienda ExtraBold"/>
                <a:sym typeface="Merienda ExtraBold"/>
              </a:rPr>
              <a:t>cellulaires</a:t>
            </a:r>
            <a:r>
              <a:rPr lang="en-GB" sz="3400" dirty="0">
                <a:solidFill>
                  <a:schemeClr val="lt1"/>
                </a:solidFill>
                <a:latin typeface="Merienda ExtraBold"/>
                <a:ea typeface="Merienda ExtraBold"/>
                <a:cs typeface="Merienda ExtraBold"/>
                <a:sym typeface="Merienda ExtraBold"/>
              </a:rPr>
              <a:t> </a:t>
            </a:r>
            <a:r>
              <a:rPr lang="en-GB" sz="3400" dirty="0" err="1">
                <a:solidFill>
                  <a:srgbClr val="93C47D"/>
                </a:solidFill>
                <a:latin typeface="Merienda ExtraBold"/>
                <a:ea typeface="Merienda ExtraBold"/>
                <a:cs typeface="Merienda ExtraBold"/>
                <a:sym typeface="Merienda ExtraBold"/>
              </a:rPr>
              <a:t>O</a:t>
            </a:r>
            <a:r>
              <a:rPr lang="en-GB" sz="3400" dirty="0" err="1">
                <a:solidFill>
                  <a:schemeClr val="lt1"/>
                </a:solidFill>
                <a:latin typeface="Merienda ExtraBold"/>
                <a:ea typeface="Merienda ExtraBold"/>
                <a:cs typeface="Merienda ExtraBold"/>
                <a:sym typeface="Merienda ExtraBold"/>
              </a:rPr>
              <a:t>bligés</a:t>
            </a:r>
            <a:r>
              <a:rPr lang="en-GB" sz="3400" dirty="0">
                <a:solidFill>
                  <a:schemeClr val="lt1"/>
                </a:solidFill>
                <a:latin typeface="Merienda ExtraBold"/>
                <a:ea typeface="Merienda ExtraBold"/>
                <a:cs typeface="Merienda ExtraBold"/>
                <a:sym typeface="Merienda ExtraBold"/>
              </a:rPr>
              <a:t> </a:t>
            </a:r>
            <a:endParaRPr sz="3400" dirty="0">
              <a:solidFill>
                <a:schemeClr val="lt1"/>
              </a:solidFill>
              <a:latin typeface="Merienda ExtraBold"/>
              <a:ea typeface="Merienda ExtraBold"/>
              <a:cs typeface="Merienda ExtraBold"/>
              <a:sym typeface="Merienda ExtraBold"/>
            </a:endParaRPr>
          </a:p>
          <a:p>
            <a:pPr marL="0" lvl="0" indent="0" algn="ctr" rtl="0">
              <a:lnSpc>
                <a:spcPct val="90000"/>
              </a:lnSpc>
              <a:spcBef>
                <a:spcPts val="0"/>
              </a:spcBef>
              <a:spcAft>
                <a:spcPts val="0"/>
              </a:spcAft>
              <a:buClr>
                <a:schemeClr val="dk1"/>
              </a:buClr>
              <a:buSzPts val="891"/>
              <a:buFont typeface="Arial"/>
              <a:buNone/>
            </a:pPr>
            <a:r>
              <a:rPr lang="en-GB" sz="5020" dirty="0">
                <a:solidFill>
                  <a:srgbClr val="93C47D"/>
                </a:solidFill>
                <a:latin typeface="Merienda ExtraBold"/>
                <a:ea typeface="Merienda ExtraBold"/>
                <a:cs typeface="Merienda ExtraBold"/>
                <a:sym typeface="Merienda ExtraBold"/>
              </a:rPr>
              <a:t>OIO</a:t>
            </a:r>
            <a:endParaRPr dirty="0">
              <a:solidFill>
                <a:srgbClr val="93C47D"/>
              </a:solidFill>
            </a:endParaRPr>
          </a:p>
        </p:txBody>
      </p:sp>
      <p:sp>
        <p:nvSpPr>
          <p:cNvPr id="55" name="Google Shape;55;p1"/>
          <p:cNvSpPr txBox="1">
            <a:spLocks noGrp="1"/>
          </p:cNvSpPr>
          <p:nvPr>
            <p:ph type="subTitle" idx="1"/>
          </p:nvPr>
        </p:nvSpPr>
        <p:spPr>
          <a:xfrm>
            <a:off x="3099575" y="3294575"/>
            <a:ext cx="4072502" cy="1377300"/>
          </a:xfrm>
          <a:prstGeom prst="rect">
            <a:avLst/>
          </a:prstGeom>
          <a:noFill/>
          <a:ln>
            <a:noFill/>
          </a:ln>
        </p:spPr>
        <p:txBody>
          <a:bodyPr spcFirstLastPara="1" wrap="square" lIns="91425" tIns="91425" rIns="91425" bIns="91425" anchor="t" anchorCtr="0">
            <a:normAutofit fontScale="92500"/>
          </a:bodyPr>
          <a:lstStyle/>
          <a:p>
            <a:pPr marL="101600" lvl="0" indent="0" algn="ctr" rtl="0">
              <a:lnSpc>
                <a:spcPct val="115000"/>
              </a:lnSpc>
              <a:spcBef>
                <a:spcPts val="1000"/>
              </a:spcBef>
              <a:spcAft>
                <a:spcPts val="0"/>
              </a:spcAft>
              <a:buClr>
                <a:srgbClr val="6D9EEB"/>
              </a:buClr>
              <a:buSzPts val="2000"/>
            </a:pPr>
            <a:r>
              <a:rPr lang="en-GB" sz="2000" dirty="0">
                <a:solidFill>
                  <a:srgbClr val="6D9EEB"/>
                </a:solidFill>
                <a:latin typeface="Merienda"/>
                <a:ea typeface="Merienda"/>
                <a:cs typeface="Merienda"/>
                <a:sym typeface="Merienda"/>
              </a:rPr>
              <a:t>C</a:t>
            </a:r>
            <a:r>
              <a:rPr lang="en-GB" sz="2000" dirty="0">
                <a:solidFill>
                  <a:srgbClr val="6FA8DC"/>
                </a:solidFill>
                <a:latin typeface="Merienda"/>
                <a:ea typeface="Merienda"/>
                <a:cs typeface="Merienda"/>
                <a:sym typeface="Merienda"/>
              </a:rPr>
              <a:t>écile Jadin</a:t>
            </a:r>
            <a:endParaRPr sz="2000" dirty="0">
              <a:solidFill>
                <a:srgbClr val="6FA8DC"/>
              </a:solidFill>
              <a:latin typeface="Merienda"/>
              <a:ea typeface="Merienda"/>
              <a:cs typeface="Merienda"/>
              <a:sym typeface="Merienda"/>
            </a:endParaRPr>
          </a:p>
          <a:p>
            <a:pPr marL="101600" lvl="0" indent="0" algn="ctr" rtl="0">
              <a:lnSpc>
                <a:spcPct val="115000"/>
              </a:lnSpc>
              <a:spcBef>
                <a:spcPts val="0"/>
              </a:spcBef>
              <a:spcAft>
                <a:spcPts val="0"/>
              </a:spcAft>
              <a:buClr>
                <a:srgbClr val="6FA8DC"/>
              </a:buClr>
              <a:buSzPts val="2000"/>
            </a:pPr>
            <a:r>
              <a:rPr lang="en-GB" sz="2000" dirty="0">
                <a:solidFill>
                  <a:srgbClr val="6FA8DC"/>
                </a:solidFill>
                <a:latin typeface="Merienda"/>
                <a:ea typeface="Merienda"/>
                <a:cs typeface="Merienda"/>
                <a:sym typeface="Merienda"/>
              </a:rPr>
              <a:t>Afrique du Sud – Saint Raphaël</a:t>
            </a:r>
            <a:endParaRPr sz="2000" dirty="0">
              <a:solidFill>
                <a:srgbClr val="6FA8DC"/>
              </a:solidFill>
              <a:latin typeface="Merienda"/>
              <a:ea typeface="Merienda"/>
              <a:cs typeface="Merienda"/>
              <a:sym typeface="Merienda"/>
            </a:endParaRPr>
          </a:p>
          <a:p>
            <a:pPr marL="101600" lvl="0" indent="0" algn="ctr" rtl="0">
              <a:lnSpc>
                <a:spcPct val="115000"/>
              </a:lnSpc>
              <a:spcBef>
                <a:spcPts val="0"/>
              </a:spcBef>
              <a:spcAft>
                <a:spcPts val="0"/>
              </a:spcAft>
              <a:buClr>
                <a:srgbClr val="6FA8DC"/>
              </a:buClr>
              <a:buSzPts val="2000"/>
            </a:pPr>
            <a:r>
              <a:rPr lang="en-GB" sz="2000" dirty="0">
                <a:solidFill>
                  <a:srgbClr val="6FA8DC"/>
                </a:solidFill>
                <a:latin typeface="Merienda"/>
                <a:ea typeface="Merienda"/>
                <a:cs typeface="Merienda"/>
                <a:sym typeface="Merienda"/>
              </a:rPr>
              <a:t>14 </a:t>
            </a:r>
            <a:r>
              <a:rPr lang="en-GB" sz="2000" dirty="0" err="1">
                <a:solidFill>
                  <a:srgbClr val="6FA8DC"/>
                </a:solidFill>
                <a:latin typeface="Merienda"/>
                <a:ea typeface="Merienda"/>
                <a:cs typeface="Merienda"/>
                <a:sym typeface="Merienda"/>
              </a:rPr>
              <a:t>juin</a:t>
            </a:r>
            <a:r>
              <a:rPr lang="en-GB" sz="2000" dirty="0">
                <a:solidFill>
                  <a:srgbClr val="6FA8DC"/>
                </a:solidFill>
                <a:latin typeface="Merienda"/>
                <a:ea typeface="Merienda"/>
                <a:cs typeface="Merienda"/>
                <a:sym typeface="Merienda"/>
              </a:rPr>
              <a:t> 2024</a:t>
            </a:r>
            <a:endParaRPr dirty="0">
              <a:solidFill>
                <a:srgbClr val="6FA8DC"/>
              </a:solidFill>
              <a:latin typeface="Merienda"/>
              <a:ea typeface="Merienda"/>
              <a:cs typeface="Merienda"/>
              <a:sym typeface="Merienda"/>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9"/>
          <p:cNvSpPr txBox="1"/>
          <p:nvPr/>
        </p:nvSpPr>
        <p:spPr>
          <a:xfrm>
            <a:off x="3160050" y="-56050"/>
            <a:ext cx="2823900" cy="7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800"/>
              <a:buFont typeface="Arial"/>
              <a:buNone/>
            </a:pPr>
            <a:r>
              <a:rPr lang="en-GB" sz="3800" b="0" i="0" u="none" strike="noStrike" cap="none">
                <a:solidFill>
                  <a:schemeClr val="lt1"/>
                </a:solidFill>
                <a:latin typeface="Merienda Black"/>
                <a:ea typeface="Merienda Black"/>
                <a:cs typeface="Merienda Black"/>
                <a:sym typeface="Merienda Black"/>
              </a:rPr>
              <a:t>…Avec </a:t>
            </a:r>
            <a:endParaRPr sz="3800" b="0" i="0" u="none" strike="noStrike" cap="none">
              <a:solidFill>
                <a:schemeClr val="lt1"/>
              </a:solidFill>
              <a:latin typeface="Merienda Black"/>
              <a:ea typeface="Merienda Black"/>
              <a:cs typeface="Merienda Black"/>
              <a:sym typeface="Merienda Black"/>
            </a:endParaRPr>
          </a:p>
        </p:txBody>
      </p:sp>
      <p:sp>
        <p:nvSpPr>
          <p:cNvPr id="113" name="Google Shape;113;p9"/>
          <p:cNvSpPr txBox="1"/>
          <p:nvPr/>
        </p:nvSpPr>
        <p:spPr>
          <a:xfrm>
            <a:off x="2011500" y="739550"/>
            <a:ext cx="5121000" cy="1264179"/>
          </a:xfrm>
          <a:prstGeom prst="rect">
            <a:avLst/>
          </a:prstGeom>
          <a:noFill/>
          <a:ln w="2857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457200" marR="0" lvl="0" indent="-323850" algn="l" rtl="0">
              <a:lnSpc>
                <a:spcPct val="115000"/>
              </a:lnSpc>
              <a:spcBef>
                <a:spcPts val="1000"/>
              </a:spcBef>
              <a:spcAft>
                <a:spcPts val="0"/>
              </a:spcAft>
              <a:buClr>
                <a:schemeClr val="lt1"/>
              </a:buClr>
              <a:buSzPts val="1500"/>
              <a:buFont typeface="Merienda"/>
              <a:buChar char="❖"/>
            </a:pPr>
            <a:r>
              <a:rPr lang="en-GB" sz="1500" b="1" i="0" u="none" strike="noStrike" cap="none" dirty="0">
                <a:solidFill>
                  <a:schemeClr val="lt1"/>
                </a:solidFill>
                <a:latin typeface="Merienda"/>
                <a:ea typeface="Merienda"/>
                <a:cs typeface="Merienda"/>
                <a:sym typeface="Merienda"/>
              </a:rPr>
              <a:t>Les </a:t>
            </a:r>
            <a:r>
              <a:rPr lang="en-GB" sz="1500" b="1" i="0" u="none" strike="noStrike" cap="none" dirty="0" err="1">
                <a:solidFill>
                  <a:schemeClr val="lt1"/>
                </a:solidFill>
                <a:latin typeface="Merienda"/>
                <a:ea typeface="Merienda"/>
                <a:cs typeface="Merienda"/>
                <a:sym typeface="Merienda"/>
              </a:rPr>
              <a:t>rickettsies</a:t>
            </a:r>
            <a:r>
              <a:rPr lang="en-GB" sz="1500" b="1" i="0" u="none" strike="noStrike" cap="none" dirty="0">
                <a:solidFill>
                  <a:schemeClr val="lt1"/>
                </a:solidFill>
                <a:latin typeface="Merienda"/>
                <a:ea typeface="Merienda"/>
                <a:cs typeface="Merienda"/>
                <a:sym typeface="Merienda"/>
              </a:rPr>
              <a:t> </a:t>
            </a:r>
            <a:r>
              <a:rPr lang="en-GB" sz="1500" b="1" i="0" u="none" strike="noStrike" cap="none" dirty="0" err="1">
                <a:solidFill>
                  <a:schemeClr val="lt1"/>
                </a:solidFill>
                <a:latin typeface="Merienda"/>
                <a:ea typeface="Merienda"/>
                <a:cs typeface="Merienda"/>
                <a:sym typeface="Merienda"/>
              </a:rPr>
              <a:t>dont</a:t>
            </a:r>
            <a:r>
              <a:rPr lang="en-GB" sz="1500" b="1" i="0" u="none" strike="noStrike" cap="none" dirty="0">
                <a:solidFill>
                  <a:schemeClr val="lt1"/>
                </a:solidFill>
                <a:latin typeface="Merienda"/>
                <a:ea typeface="Merienda"/>
                <a:cs typeface="Merienda"/>
                <a:sym typeface="Merienda"/>
              </a:rPr>
              <a:t> fait </a:t>
            </a:r>
            <a:r>
              <a:rPr lang="en-GB" sz="1500" b="1" i="0" u="none" strike="noStrike" cap="none" dirty="0" err="1">
                <a:solidFill>
                  <a:schemeClr val="lt1"/>
                </a:solidFill>
                <a:latin typeface="Merienda"/>
                <a:ea typeface="Merienda"/>
                <a:cs typeface="Merienda"/>
                <a:sym typeface="Merienda"/>
              </a:rPr>
              <a:t>partie</a:t>
            </a:r>
            <a:r>
              <a:rPr lang="en-GB" sz="1500" b="1" i="0" u="none" strike="noStrike" cap="none" dirty="0">
                <a:solidFill>
                  <a:schemeClr val="lt1"/>
                </a:solidFill>
                <a:latin typeface="Merienda"/>
                <a:ea typeface="Merienda"/>
                <a:cs typeface="Merienda"/>
                <a:sym typeface="Merienda"/>
              </a:rPr>
              <a:t> la </a:t>
            </a:r>
            <a:r>
              <a:rPr lang="en-GB" sz="1500" b="1" i="0" u="none" strike="noStrike" cap="none" dirty="0" err="1">
                <a:solidFill>
                  <a:schemeClr val="lt1"/>
                </a:solidFill>
                <a:latin typeface="Merienda"/>
                <a:ea typeface="Merienda"/>
                <a:cs typeface="Merienda"/>
                <a:sym typeface="Merienda"/>
              </a:rPr>
              <a:t>fièvre</a:t>
            </a:r>
            <a:r>
              <a:rPr lang="en-GB" sz="1500" b="1" i="0" u="none" strike="noStrike" cap="none" dirty="0">
                <a:solidFill>
                  <a:schemeClr val="lt1"/>
                </a:solidFill>
                <a:latin typeface="Merienda"/>
                <a:ea typeface="Merienda"/>
                <a:cs typeface="Merienda"/>
                <a:sym typeface="Merienda"/>
              </a:rPr>
              <a:t> Q,</a:t>
            </a:r>
            <a:endParaRPr sz="1500" b="1" i="0" u="none" strike="noStrike" cap="none" dirty="0">
              <a:solidFill>
                <a:schemeClr val="lt1"/>
              </a:solidFill>
              <a:latin typeface="Merienda"/>
              <a:ea typeface="Merienda"/>
              <a:cs typeface="Merienda"/>
              <a:sym typeface="Merienda"/>
            </a:endParaRPr>
          </a:p>
          <a:p>
            <a:pPr marL="457200" marR="0" lvl="0" indent="-323850" algn="l" rtl="0">
              <a:lnSpc>
                <a:spcPct val="115000"/>
              </a:lnSpc>
              <a:spcBef>
                <a:spcPts val="0"/>
              </a:spcBef>
              <a:spcAft>
                <a:spcPts val="0"/>
              </a:spcAft>
              <a:buClr>
                <a:schemeClr val="lt1"/>
              </a:buClr>
              <a:buSzPts val="1500"/>
              <a:buFont typeface="Merienda"/>
              <a:buChar char="❖"/>
            </a:pPr>
            <a:r>
              <a:rPr lang="en-GB" sz="1500" b="1" i="0" u="none" strike="noStrike" cap="none" dirty="0">
                <a:solidFill>
                  <a:schemeClr val="lt1"/>
                </a:solidFill>
                <a:latin typeface="Merienda"/>
                <a:ea typeface="Merienda"/>
                <a:cs typeface="Merienda"/>
                <a:sym typeface="Merienda"/>
              </a:rPr>
              <a:t>les </a:t>
            </a:r>
            <a:r>
              <a:rPr lang="en-GB" sz="1500" b="1" i="0" u="none" strike="noStrike" cap="none" dirty="0" err="1">
                <a:solidFill>
                  <a:schemeClr val="lt1"/>
                </a:solidFill>
                <a:latin typeface="Merienda"/>
                <a:ea typeface="Merienda"/>
                <a:cs typeface="Merienda"/>
                <a:sym typeface="Merienda"/>
              </a:rPr>
              <a:t>néo-rickettsies</a:t>
            </a:r>
            <a:r>
              <a:rPr lang="en-GB" sz="1500" b="1" i="0" u="none" strike="noStrike" cap="none" dirty="0">
                <a:solidFill>
                  <a:schemeClr val="lt1"/>
                </a:solidFill>
                <a:latin typeface="Merienda"/>
                <a:ea typeface="Merienda"/>
                <a:cs typeface="Merienda"/>
                <a:sym typeface="Merienda"/>
              </a:rPr>
              <a:t> ( </a:t>
            </a:r>
            <a:r>
              <a:rPr lang="en-GB" sz="1500" b="1" i="0" u="none" strike="noStrike" cap="none" dirty="0" err="1">
                <a:solidFill>
                  <a:schemeClr val="lt1"/>
                </a:solidFill>
                <a:latin typeface="Merienda"/>
                <a:ea typeface="Merienda"/>
                <a:cs typeface="Merienda"/>
                <a:sym typeface="Merienda"/>
              </a:rPr>
              <a:t>mycoplasme</a:t>
            </a:r>
            <a:r>
              <a:rPr lang="en-GB" sz="1500" b="1" i="0" u="none" strike="noStrike" cap="none" dirty="0">
                <a:solidFill>
                  <a:schemeClr val="lt1"/>
                </a:solidFill>
                <a:latin typeface="Merienda"/>
                <a:ea typeface="Merienda"/>
                <a:cs typeface="Merienda"/>
                <a:sym typeface="Merienda"/>
              </a:rPr>
              <a:t> &amp; chlamydia),</a:t>
            </a:r>
            <a:endParaRPr sz="1500" b="1" i="0" u="none" strike="noStrike" cap="none" dirty="0">
              <a:solidFill>
                <a:schemeClr val="lt1"/>
              </a:solidFill>
              <a:latin typeface="Merienda"/>
              <a:ea typeface="Merienda"/>
              <a:cs typeface="Merienda"/>
              <a:sym typeface="Merienda"/>
            </a:endParaRPr>
          </a:p>
          <a:p>
            <a:pPr marL="457200" marR="0" lvl="0" indent="-323850" algn="l" rtl="0">
              <a:lnSpc>
                <a:spcPct val="115000"/>
              </a:lnSpc>
              <a:spcBef>
                <a:spcPts val="0"/>
              </a:spcBef>
              <a:spcAft>
                <a:spcPts val="0"/>
              </a:spcAft>
              <a:buClr>
                <a:schemeClr val="lt1"/>
              </a:buClr>
              <a:buSzPts val="1500"/>
              <a:buFont typeface="Merienda"/>
              <a:buChar char="❖"/>
            </a:pPr>
            <a:r>
              <a:rPr lang="en-GB" sz="1500" b="1" i="0" u="none" strike="noStrike" cap="none" dirty="0">
                <a:solidFill>
                  <a:schemeClr val="lt1"/>
                </a:solidFill>
                <a:latin typeface="Merienda"/>
                <a:ea typeface="Merienda"/>
                <a:cs typeface="Merienda"/>
                <a:sym typeface="Merienda"/>
              </a:rPr>
              <a:t>la </a:t>
            </a:r>
            <a:r>
              <a:rPr lang="en-GB" sz="1500" b="1" i="0" u="none" strike="noStrike" cap="none" dirty="0" err="1">
                <a:solidFill>
                  <a:schemeClr val="lt1"/>
                </a:solidFill>
                <a:latin typeface="Merienda"/>
                <a:ea typeface="Merienda"/>
                <a:cs typeface="Merienda"/>
                <a:sym typeface="Merienda"/>
              </a:rPr>
              <a:t>toxoplasmose</a:t>
            </a:r>
            <a:r>
              <a:rPr lang="en-GB" sz="1500" b="1" i="0" u="none" strike="noStrike" cap="none" dirty="0">
                <a:solidFill>
                  <a:schemeClr val="lt1"/>
                </a:solidFill>
                <a:latin typeface="Merienda"/>
                <a:ea typeface="Merienda"/>
                <a:cs typeface="Merienda"/>
                <a:sym typeface="Merienda"/>
              </a:rPr>
              <a:t>, les </a:t>
            </a:r>
            <a:r>
              <a:rPr lang="en-GB" sz="1500" b="1" i="0" u="none" strike="noStrike" cap="none" dirty="0" err="1">
                <a:solidFill>
                  <a:schemeClr val="lt1"/>
                </a:solidFill>
                <a:latin typeface="Merienda"/>
                <a:ea typeface="Merienda"/>
                <a:cs typeface="Merienda"/>
                <a:sym typeface="Merienda"/>
              </a:rPr>
              <a:t>babésioses</a:t>
            </a:r>
            <a:endParaRPr sz="1500" b="1" i="0" u="none" strike="noStrike" cap="none" dirty="0">
              <a:solidFill>
                <a:schemeClr val="lt1"/>
              </a:solidFill>
              <a:latin typeface="Merienda"/>
              <a:ea typeface="Merienda"/>
              <a:cs typeface="Merienda"/>
              <a:sym typeface="Merienda"/>
            </a:endParaRPr>
          </a:p>
          <a:p>
            <a:pPr marL="457200" marR="0" lvl="0" indent="-323850" algn="l" rtl="0">
              <a:lnSpc>
                <a:spcPct val="115000"/>
              </a:lnSpc>
              <a:spcBef>
                <a:spcPts val="0"/>
              </a:spcBef>
              <a:spcAft>
                <a:spcPts val="0"/>
              </a:spcAft>
              <a:buClr>
                <a:schemeClr val="lt1"/>
              </a:buClr>
              <a:buSzPts val="1500"/>
              <a:buFont typeface="Merienda"/>
              <a:buChar char="❖"/>
            </a:pPr>
            <a:r>
              <a:rPr lang="en-GB" sz="1500" b="1" i="0" u="none" strike="noStrike" cap="none" dirty="0">
                <a:solidFill>
                  <a:schemeClr val="lt1"/>
                </a:solidFill>
                <a:latin typeface="Merienda"/>
                <a:ea typeface="Merienda"/>
                <a:cs typeface="Merienda"/>
                <a:sym typeface="Merienda"/>
              </a:rPr>
              <a:t>La </a:t>
            </a:r>
            <a:r>
              <a:rPr lang="en-GB" sz="1500" b="1" i="0" u="none" strike="noStrike" cap="none" dirty="0" err="1">
                <a:solidFill>
                  <a:schemeClr val="lt1"/>
                </a:solidFill>
                <a:latin typeface="Merienda"/>
                <a:ea typeface="Merienda"/>
                <a:cs typeface="Merienda"/>
                <a:sym typeface="Merienda"/>
              </a:rPr>
              <a:t>borréliose</a:t>
            </a:r>
            <a:r>
              <a:rPr lang="en-GB" sz="1500" b="1" i="0" u="none" strike="noStrike" cap="none" dirty="0">
                <a:solidFill>
                  <a:schemeClr val="lt1"/>
                </a:solidFill>
                <a:latin typeface="Merienda"/>
                <a:ea typeface="Merienda"/>
                <a:cs typeface="Merienda"/>
                <a:sym typeface="Merienda"/>
              </a:rPr>
              <a:t> </a:t>
            </a:r>
            <a:endParaRPr sz="15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114" name="Google Shape;114;p9"/>
          <p:cNvSpPr txBox="1"/>
          <p:nvPr/>
        </p:nvSpPr>
        <p:spPr>
          <a:xfrm>
            <a:off x="2011500" y="2003729"/>
            <a:ext cx="5121000" cy="1880133"/>
          </a:xfrm>
          <a:prstGeom prst="rect">
            <a:avLst/>
          </a:prstGeom>
          <a:noFill/>
          <a:ln w="2857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457200" marR="0" lvl="0" indent="-330200" algn="l" rtl="0">
              <a:lnSpc>
                <a:spcPct val="115000"/>
              </a:lnSpc>
              <a:spcBef>
                <a:spcPts val="1000"/>
              </a:spcBef>
              <a:spcAft>
                <a:spcPts val="0"/>
              </a:spcAft>
              <a:buClr>
                <a:schemeClr val="lt1"/>
              </a:buClr>
              <a:buSzPts val="1600"/>
              <a:buFont typeface="Merienda"/>
              <a:buChar char="❖"/>
            </a:pPr>
            <a:r>
              <a:rPr lang="en-GB" sz="1600" b="1" i="0" u="none" strike="noStrike" cap="none" dirty="0">
                <a:solidFill>
                  <a:schemeClr val="lt1"/>
                </a:solidFill>
                <a:latin typeface="Merienda"/>
                <a:ea typeface="Merienda"/>
                <a:cs typeface="Merienda"/>
                <a:sym typeface="Merienda"/>
              </a:rPr>
              <a:t>Vu le </a:t>
            </a:r>
            <a:r>
              <a:rPr lang="en-GB" sz="1600" b="1" i="0" u="none" strike="noStrike" cap="none" dirty="0" err="1">
                <a:solidFill>
                  <a:schemeClr val="lt1"/>
                </a:solidFill>
                <a:latin typeface="Merienda"/>
                <a:ea typeface="Merienda"/>
                <a:cs typeface="Merienda"/>
                <a:sym typeface="Merienda"/>
              </a:rPr>
              <a:t>nombre</a:t>
            </a:r>
            <a:r>
              <a:rPr lang="en-GB" sz="1600" b="1" i="0" u="none" strike="noStrike" cap="none" dirty="0">
                <a:solidFill>
                  <a:schemeClr val="lt1"/>
                </a:solidFill>
                <a:latin typeface="Merienda"/>
                <a:ea typeface="Merienda"/>
                <a:cs typeface="Merienda"/>
                <a:sym typeface="Merienda"/>
              </a:rPr>
              <a:t> de </a:t>
            </a:r>
            <a:r>
              <a:rPr lang="en-GB" sz="1600" b="1" i="0" u="none" strike="noStrike" cap="none" dirty="0" err="1">
                <a:solidFill>
                  <a:schemeClr val="lt1"/>
                </a:solidFill>
                <a:latin typeface="Merienda"/>
                <a:ea typeface="Merienda"/>
                <a:cs typeface="Merienda"/>
                <a:sym typeface="Merienda"/>
              </a:rPr>
              <a:t>fermiers</a:t>
            </a:r>
            <a:r>
              <a:rPr lang="en-GB" sz="1600" b="1" i="0" u="none" strike="noStrike" cap="none" dirty="0">
                <a:solidFill>
                  <a:schemeClr val="lt1"/>
                </a:solidFill>
                <a:latin typeface="Merienda"/>
                <a:ea typeface="Merienda"/>
                <a:cs typeface="Merienda"/>
                <a:sym typeface="Merienda"/>
              </a:rPr>
              <a:t>, de chasseurs, de </a:t>
            </a:r>
            <a:r>
              <a:rPr lang="en-GB" sz="1600" b="1" i="0" u="none" strike="noStrike" cap="none" dirty="0" err="1">
                <a:solidFill>
                  <a:schemeClr val="lt1"/>
                </a:solidFill>
                <a:latin typeface="Merienda"/>
                <a:ea typeface="Merienda"/>
                <a:cs typeface="Merienda"/>
                <a:sym typeface="Merienda"/>
              </a:rPr>
              <a:t>campeurs</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parmi</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mes</a:t>
            </a:r>
            <a:r>
              <a:rPr lang="en-GB" sz="1600" b="1" i="0" u="none" strike="noStrike" cap="none" dirty="0">
                <a:solidFill>
                  <a:schemeClr val="lt1"/>
                </a:solidFill>
                <a:latin typeface="Merienda"/>
                <a:ea typeface="Merienda"/>
                <a:cs typeface="Merienda"/>
                <a:sym typeface="Merienda"/>
              </a:rPr>
              <a:t> patients, </a:t>
            </a:r>
            <a:r>
              <a:rPr lang="en-GB" sz="1600" b="1" i="0" u="none" strike="noStrike" cap="none" dirty="0" err="1">
                <a:solidFill>
                  <a:schemeClr val="lt1"/>
                </a:solidFill>
                <a:latin typeface="Merienda"/>
                <a:ea typeface="Merienda"/>
                <a:cs typeface="Merienda"/>
                <a:sym typeface="Merienda"/>
              </a:rPr>
              <a:t>j’ai</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ajouté</a:t>
            </a:r>
            <a:r>
              <a:rPr lang="en-GB" sz="1600" b="1" i="0" u="none" strike="noStrike" cap="none" dirty="0">
                <a:solidFill>
                  <a:schemeClr val="lt1"/>
                </a:solidFill>
                <a:latin typeface="Merienda"/>
                <a:ea typeface="Merienda"/>
                <a:cs typeface="Merienda"/>
                <a:sym typeface="Merienda"/>
              </a:rPr>
              <a:t> à ma </a:t>
            </a:r>
            <a:r>
              <a:rPr lang="en-GB" sz="1600" b="1" i="0" u="none" strike="noStrike" cap="none" dirty="0" err="1">
                <a:solidFill>
                  <a:schemeClr val="lt1"/>
                </a:solidFill>
                <a:latin typeface="Merienda"/>
                <a:ea typeface="Merienda"/>
                <a:cs typeface="Merienda"/>
                <a:sym typeface="Merienda"/>
              </a:rPr>
              <a:t>liste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d’investigations</a:t>
            </a:r>
            <a:r>
              <a:rPr lang="en-GB" sz="1600" b="1" i="0" u="none" strike="noStrike" cap="none" dirty="0">
                <a:solidFill>
                  <a:schemeClr val="lt1"/>
                </a:solidFill>
                <a:latin typeface="Merienda"/>
                <a:ea typeface="Merienda"/>
                <a:cs typeface="Merienda"/>
                <a:sym typeface="Merienda"/>
              </a:rPr>
              <a:t> de routine </a:t>
            </a:r>
            <a:endParaRPr sz="1600" b="1" i="0" u="none" strike="noStrike" cap="none" dirty="0">
              <a:solidFill>
                <a:schemeClr val="lt1"/>
              </a:solidFill>
              <a:latin typeface="Merienda"/>
              <a:ea typeface="Merienda"/>
              <a:cs typeface="Merienda"/>
              <a:sym typeface="Merienda"/>
            </a:endParaRPr>
          </a:p>
          <a:p>
            <a:pPr marL="914400" marR="0" lvl="0" indent="0" algn="l" rtl="0">
              <a:lnSpc>
                <a:spcPct val="100000"/>
              </a:lnSpc>
              <a:spcBef>
                <a:spcPts val="300"/>
              </a:spcBef>
              <a:spcAft>
                <a:spcPts val="0"/>
              </a:spcAft>
              <a:buClr>
                <a:srgbClr val="000000"/>
              </a:buClr>
              <a:buSzPts val="1600"/>
              <a:buFont typeface="Arial"/>
              <a:buNone/>
            </a:pPr>
            <a:r>
              <a:rPr lang="en-GB" sz="1600" b="1" i="0" u="none" strike="noStrike" cap="none" dirty="0">
                <a:solidFill>
                  <a:schemeClr val="lt1"/>
                </a:solidFill>
                <a:latin typeface="Merienda"/>
                <a:ea typeface="Merienda"/>
                <a:cs typeface="Merienda"/>
                <a:sym typeface="Merienda"/>
              </a:rPr>
              <a:t>la </a:t>
            </a:r>
            <a:r>
              <a:rPr lang="en-GB" sz="1600" b="1" i="0" u="none" strike="noStrike" cap="none" dirty="0" err="1">
                <a:solidFill>
                  <a:schemeClr val="lt1"/>
                </a:solidFill>
                <a:latin typeface="Merienda"/>
                <a:ea typeface="Merienda"/>
                <a:cs typeface="Merienda"/>
                <a:sym typeface="Merienda"/>
              </a:rPr>
              <a:t>brucellose</a:t>
            </a:r>
            <a:endParaRPr sz="1600" b="1" i="0" u="none" strike="noStrike" cap="none" dirty="0">
              <a:solidFill>
                <a:schemeClr val="lt1"/>
              </a:solidFill>
              <a:latin typeface="Merienda"/>
              <a:ea typeface="Merienda"/>
              <a:cs typeface="Merienda"/>
              <a:sym typeface="Merienda"/>
            </a:endParaRPr>
          </a:p>
          <a:p>
            <a:pPr marL="914400" marR="0" lvl="0" indent="0" algn="l" rtl="0">
              <a:lnSpc>
                <a:spcPct val="100000"/>
              </a:lnSpc>
              <a:spcBef>
                <a:spcPts val="300"/>
              </a:spcBef>
              <a:spcAft>
                <a:spcPts val="0"/>
              </a:spcAft>
              <a:buClr>
                <a:srgbClr val="000000"/>
              </a:buClr>
              <a:buSzPts val="1600"/>
              <a:buFont typeface="Arial"/>
              <a:buNone/>
            </a:pPr>
            <a:r>
              <a:rPr lang="en-GB" sz="1600" b="1" i="0" u="none" strike="noStrike" cap="none" dirty="0">
                <a:solidFill>
                  <a:schemeClr val="lt1"/>
                </a:solidFill>
                <a:latin typeface="Merienda"/>
                <a:ea typeface="Merienda"/>
                <a:cs typeface="Merienda"/>
                <a:sym typeface="Merienda"/>
              </a:rPr>
              <a:t>la </a:t>
            </a:r>
            <a:r>
              <a:rPr lang="en-GB" sz="1600" b="1" i="0" u="none" strike="noStrike" cap="none" dirty="0" err="1">
                <a:solidFill>
                  <a:schemeClr val="lt1"/>
                </a:solidFill>
                <a:latin typeface="Merienda"/>
                <a:ea typeface="Merienda"/>
                <a:cs typeface="Merienda"/>
                <a:sym typeface="Merienda"/>
              </a:rPr>
              <a:t>bilharziose</a:t>
            </a:r>
            <a:endParaRPr sz="1600" b="1" i="0" u="none" strike="noStrike" cap="none" dirty="0">
              <a:solidFill>
                <a:schemeClr val="lt1"/>
              </a:solidFill>
              <a:latin typeface="Merienda"/>
              <a:ea typeface="Merienda"/>
              <a:cs typeface="Merienda"/>
              <a:sym typeface="Merienda"/>
            </a:endParaRPr>
          </a:p>
          <a:p>
            <a:pPr marL="914400" marR="0" lvl="0" indent="0" algn="l" rtl="0">
              <a:lnSpc>
                <a:spcPct val="100000"/>
              </a:lnSpc>
              <a:spcBef>
                <a:spcPts val="300"/>
              </a:spcBef>
              <a:spcAft>
                <a:spcPts val="0"/>
              </a:spcAft>
              <a:buClr>
                <a:srgbClr val="000000"/>
              </a:buClr>
              <a:buSzPts val="1600"/>
              <a:buFont typeface="Arial"/>
              <a:buNone/>
            </a:pPr>
            <a:r>
              <a:rPr lang="en-GB" sz="1600" b="1" i="0" u="none" strike="noStrike" cap="none" dirty="0">
                <a:solidFill>
                  <a:schemeClr val="lt1"/>
                </a:solidFill>
                <a:latin typeface="Merienda"/>
                <a:ea typeface="Merienda"/>
                <a:cs typeface="Merienda"/>
                <a:sym typeface="Merienda"/>
              </a:rPr>
              <a:t>les </a:t>
            </a:r>
            <a:r>
              <a:rPr lang="en-GB" sz="1600" b="1" i="0" u="none" strike="noStrike" cap="none" dirty="0" err="1">
                <a:solidFill>
                  <a:schemeClr val="lt1"/>
                </a:solidFill>
                <a:latin typeface="Merienda"/>
                <a:ea typeface="Merienda"/>
                <a:cs typeface="Merienda"/>
                <a:sym typeface="Merienda"/>
              </a:rPr>
              <a:t>bartonellas</a:t>
            </a:r>
            <a:endParaRPr sz="16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2"/>
              </a:solidFill>
              <a:latin typeface="Arial"/>
              <a:ea typeface="Arial"/>
              <a:cs typeface="Arial"/>
              <a:sym typeface="Arial"/>
            </a:endParaRPr>
          </a:p>
        </p:txBody>
      </p:sp>
      <p:sp>
        <p:nvSpPr>
          <p:cNvPr id="115" name="Google Shape;115;p9"/>
          <p:cNvSpPr txBox="1"/>
          <p:nvPr/>
        </p:nvSpPr>
        <p:spPr>
          <a:xfrm>
            <a:off x="2011500" y="3883863"/>
            <a:ext cx="5121000" cy="722700"/>
          </a:xfrm>
          <a:prstGeom prst="rect">
            <a:avLst/>
          </a:prstGeom>
          <a:noFill/>
          <a:ln w="2857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457200" marR="0" lvl="0" indent="-330200" algn="l" rtl="0">
              <a:lnSpc>
                <a:spcPct val="115000"/>
              </a:lnSpc>
              <a:spcBef>
                <a:spcPts val="1000"/>
              </a:spcBef>
              <a:spcAft>
                <a:spcPts val="0"/>
              </a:spcAft>
              <a:buClr>
                <a:schemeClr val="lt1"/>
              </a:buClr>
              <a:buSzPts val="1600"/>
              <a:buFont typeface="Merienda"/>
              <a:buChar char="❖"/>
            </a:pPr>
            <a:r>
              <a:rPr lang="en-GB" sz="1600" b="1" i="0" u="none" strike="noStrike" cap="none">
                <a:solidFill>
                  <a:schemeClr val="lt1"/>
                </a:solidFill>
                <a:latin typeface="Merienda"/>
                <a:ea typeface="Merienda"/>
                <a:cs typeface="Merienda"/>
                <a:sym typeface="Merienda"/>
              </a:rPr>
              <a:t>Barry Marshall a retenu mon attention sur Hélicobacter pylori </a:t>
            </a:r>
            <a:endParaRPr sz="16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Merienda"/>
              <a:ea typeface="Merienda"/>
              <a:cs typeface="Merienda"/>
              <a:sym typeface="Meriend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0"/>
          <p:cNvSpPr txBox="1"/>
          <p:nvPr/>
        </p:nvSpPr>
        <p:spPr>
          <a:xfrm>
            <a:off x="1299900" y="268950"/>
            <a:ext cx="6544200" cy="68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lt1"/>
                </a:solidFill>
                <a:latin typeface="Merienda ExtraBold"/>
                <a:ea typeface="Merienda ExtraBold"/>
                <a:cs typeface="Merienda ExtraBold"/>
                <a:sym typeface="Merienda ExtraBold"/>
              </a:rPr>
              <a:t>Mon protocole</a:t>
            </a:r>
            <a:endParaRPr sz="3400" b="0" i="0" u="none" strike="noStrike" cap="none">
              <a:solidFill>
                <a:schemeClr val="lt1"/>
              </a:solidFill>
              <a:latin typeface="Merienda ExtraBold"/>
              <a:ea typeface="Merienda ExtraBold"/>
              <a:cs typeface="Merienda ExtraBold"/>
              <a:sym typeface="Merienda ExtraBold"/>
            </a:endParaRPr>
          </a:p>
        </p:txBody>
      </p:sp>
      <p:sp>
        <p:nvSpPr>
          <p:cNvPr id="121" name="Google Shape;121;p10"/>
          <p:cNvSpPr txBox="1"/>
          <p:nvPr/>
        </p:nvSpPr>
        <p:spPr>
          <a:xfrm>
            <a:off x="874050" y="1490400"/>
            <a:ext cx="7395900" cy="25773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50000"/>
              </a:lnSpc>
              <a:spcBef>
                <a:spcPts val="1000"/>
              </a:spcBef>
              <a:spcAft>
                <a:spcPts val="0"/>
              </a:spcAft>
              <a:buClr>
                <a:schemeClr val="lt1"/>
              </a:buClr>
              <a:buSzPts val="2100"/>
              <a:buFont typeface="Merienda"/>
              <a:buChar char="➢"/>
            </a:pPr>
            <a:r>
              <a:rPr lang="en-GB" sz="2100" b="1" i="0" u="none" strike="noStrike" cap="none">
                <a:solidFill>
                  <a:schemeClr val="lt1"/>
                </a:solidFill>
                <a:latin typeface="Merienda"/>
                <a:ea typeface="Merienda"/>
                <a:cs typeface="Merienda"/>
                <a:sym typeface="Merienda"/>
              </a:rPr>
              <a:t>Adaptation du traitement de P. Giroud, J.B. Jadin, P. Legag, et Ph.Bottero</a:t>
            </a:r>
            <a:endParaRPr sz="2100" b="1" i="0" u="none" strike="noStrike" cap="none">
              <a:solidFill>
                <a:schemeClr val="lt1"/>
              </a:solidFill>
              <a:latin typeface="Merienda"/>
              <a:ea typeface="Merienda"/>
              <a:cs typeface="Merienda"/>
              <a:sym typeface="Merienda"/>
            </a:endParaRPr>
          </a:p>
          <a:p>
            <a:pPr marL="457200" marR="0" lvl="0" indent="-361950" algn="l" rtl="0">
              <a:lnSpc>
                <a:spcPct val="150000"/>
              </a:lnSpc>
              <a:spcBef>
                <a:spcPts val="0"/>
              </a:spcBef>
              <a:spcAft>
                <a:spcPts val="0"/>
              </a:spcAft>
              <a:buClr>
                <a:schemeClr val="lt1"/>
              </a:buClr>
              <a:buSzPts val="2100"/>
              <a:buFont typeface="Merienda"/>
              <a:buChar char="➢"/>
            </a:pPr>
            <a:r>
              <a:rPr lang="en-GB" sz="2100" b="1" i="0" u="none" strike="noStrike" cap="none">
                <a:solidFill>
                  <a:schemeClr val="lt1"/>
                </a:solidFill>
                <a:latin typeface="Merienda"/>
                <a:ea typeface="Merienda"/>
                <a:cs typeface="Merienda"/>
                <a:sym typeface="Merienda"/>
              </a:rPr>
              <a:t>Ouvrir la cellule  à l’aide d’un </a:t>
            </a:r>
            <a:r>
              <a:rPr lang="en-GB" sz="2100" b="1" i="1" u="none" strike="noStrike" cap="none">
                <a:solidFill>
                  <a:srgbClr val="6FA8DC"/>
                </a:solidFill>
                <a:latin typeface="Merienda"/>
                <a:ea typeface="Merienda"/>
                <a:cs typeface="Merienda"/>
                <a:sym typeface="Merienda"/>
              </a:rPr>
              <a:t>bactériostatique</a:t>
            </a:r>
            <a:endParaRPr sz="2100" b="1" i="0" u="none" strike="noStrike" cap="none">
              <a:solidFill>
                <a:srgbClr val="6FA8DC"/>
              </a:solidFill>
              <a:latin typeface="Merienda"/>
              <a:ea typeface="Merienda"/>
              <a:cs typeface="Merienda"/>
              <a:sym typeface="Merienda"/>
            </a:endParaRPr>
          </a:p>
          <a:p>
            <a:pPr marL="457200" marR="0" lvl="0" indent="-361950" algn="l" rtl="0">
              <a:lnSpc>
                <a:spcPct val="150000"/>
              </a:lnSpc>
              <a:spcBef>
                <a:spcPts val="0"/>
              </a:spcBef>
              <a:spcAft>
                <a:spcPts val="0"/>
              </a:spcAft>
              <a:buClr>
                <a:schemeClr val="lt1"/>
              </a:buClr>
              <a:buSzPts val="2100"/>
              <a:buFont typeface="Merienda"/>
              <a:buChar char="➢"/>
            </a:pPr>
            <a:r>
              <a:rPr lang="en-GB" sz="2100" b="1" i="0" u="none" strike="noStrike" cap="none">
                <a:solidFill>
                  <a:schemeClr val="lt1"/>
                </a:solidFill>
                <a:latin typeface="Merienda"/>
                <a:ea typeface="Merienda"/>
                <a:cs typeface="Merienda"/>
                <a:sym typeface="Merienda"/>
              </a:rPr>
              <a:t>Supprimer l’activité des pathogènes présents à l’aide d’un </a:t>
            </a:r>
            <a:r>
              <a:rPr lang="en-GB" sz="2100" b="1" i="1" u="none" strike="noStrike" cap="none">
                <a:solidFill>
                  <a:srgbClr val="6FA8DC"/>
                </a:solidFill>
                <a:latin typeface="Merienda"/>
                <a:ea typeface="Merienda"/>
                <a:cs typeface="Merienda"/>
                <a:sym typeface="Merienda"/>
              </a:rPr>
              <a:t>bactéricide</a:t>
            </a:r>
            <a:endParaRPr sz="2100" b="1" i="1" u="none" strike="noStrike" cap="none">
              <a:solidFill>
                <a:srgbClr val="6FA8DC"/>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Merienda"/>
              <a:ea typeface="Merienda"/>
              <a:cs typeface="Merienda"/>
              <a:sym typeface="Meriend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1"/>
          <p:cNvSpPr txBox="1"/>
          <p:nvPr/>
        </p:nvSpPr>
        <p:spPr>
          <a:xfrm>
            <a:off x="722850" y="728400"/>
            <a:ext cx="2330700" cy="10647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800" b="1" i="0" u="none" strike="noStrike" cap="none">
                <a:solidFill>
                  <a:schemeClr val="lt1"/>
                </a:solidFill>
                <a:latin typeface="Merienda"/>
                <a:ea typeface="Merienda"/>
                <a:cs typeface="Merienda"/>
                <a:sym typeface="Merienda"/>
              </a:rPr>
              <a:t>De la Belgique</a:t>
            </a:r>
            <a:endParaRPr sz="18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à l ’Afrique du Sud: 1981- 1992 </a:t>
            </a:r>
            <a:endParaRPr sz="1800" b="1" i="0" u="none" strike="noStrike" cap="none">
              <a:solidFill>
                <a:schemeClr val="lt1"/>
              </a:solidFill>
              <a:latin typeface="Merienda"/>
              <a:ea typeface="Merienda"/>
              <a:cs typeface="Merienda"/>
              <a:sym typeface="Merienda"/>
            </a:endParaRPr>
          </a:p>
        </p:txBody>
      </p:sp>
      <p:sp>
        <p:nvSpPr>
          <p:cNvPr id="127" name="Google Shape;127;p11"/>
          <p:cNvSpPr txBox="1"/>
          <p:nvPr/>
        </p:nvSpPr>
        <p:spPr>
          <a:xfrm>
            <a:off x="722849" y="2498900"/>
            <a:ext cx="2665119" cy="13671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800" b="1" i="0" u="none" strike="noStrike" cap="none" dirty="0">
                <a:solidFill>
                  <a:schemeClr val="lt1"/>
                </a:solidFill>
                <a:latin typeface="Merienda"/>
                <a:ea typeface="Merienda"/>
                <a:cs typeface="Merienda"/>
                <a:sym typeface="Merienda"/>
              </a:rPr>
              <a:t>De la </a:t>
            </a:r>
            <a:r>
              <a:rPr lang="en-GB" sz="1800" b="1" i="0" u="none" strike="noStrike" cap="none" dirty="0" err="1">
                <a:solidFill>
                  <a:schemeClr val="lt1"/>
                </a:solidFill>
                <a:latin typeface="Merienda"/>
                <a:ea typeface="Merienda"/>
                <a:cs typeface="Merienda"/>
                <a:sym typeface="Merienda"/>
              </a:rPr>
              <a:t>chirurgie</a:t>
            </a:r>
            <a:endParaRPr sz="18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chemeClr val="dk1"/>
              </a:buClr>
              <a:buSzPts val="1100"/>
              <a:buFont typeface="Arial"/>
              <a:buNone/>
            </a:pPr>
            <a:r>
              <a:rPr lang="en-GB" sz="1800" b="1" i="0" u="none" strike="noStrike" cap="none" dirty="0">
                <a:solidFill>
                  <a:schemeClr val="lt1"/>
                </a:solidFill>
                <a:latin typeface="Merienda"/>
                <a:ea typeface="Merienda"/>
                <a:cs typeface="Merienda"/>
                <a:sym typeface="Merienda"/>
              </a:rPr>
              <a:t>aux infections </a:t>
            </a:r>
            <a:r>
              <a:rPr lang="en-GB" sz="1800" b="1" i="0" u="none" strike="noStrike" cap="none" dirty="0" err="1">
                <a:solidFill>
                  <a:schemeClr val="lt1"/>
                </a:solidFill>
                <a:latin typeface="Merienda"/>
                <a:ea typeface="Merienda"/>
                <a:cs typeface="Merienda"/>
                <a:sym typeface="Merienda"/>
              </a:rPr>
              <a:t>chroniques</a:t>
            </a:r>
            <a:r>
              <a:rPr lang="en-GB" sz="1800" b="1" i="0" u="none" strike="noStrike" cap="none" dirty="0">
                <a:solidFill>
                  <a:schemeClr val="lt1"/>
                </a:solidFill>
                <a:latin typeface="Merienda"/>
                <a:ea typeface="Merienda"/>
                <a:cs typeface="Merienda"/>
                <a:sym typeface="Merienda"/>
              </a:rPr>
              <a:t> :</a:t>
            </a:r>
            <a:endParaRPr sz="18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dirty="0">
                <a:solidFill>
                  <a:schemeClr val="lt1"/>
                </a:solidFill>
                <a:latin typeface="Merienda"/>
                <a:ea typeface="Merienda"/>
                <a:cs typeface="Merienda"/>
                <a:sym typeface="Merienda"/>
              </a:rPr>
              <a:t>1992- </a:t>
            </a:r>
            <a:r>
              <a:rPr lang="en-GB" sz="1800" b="1" dirty="0" err="1">
                <a:solidFill>
                  <a:schemeClr val="lt1"/>
                </a:solidFill>
                <a:latin typeface="Merienda"/>
                <a:ea typeface="Merienda"/>
                <a:cs typeface="Merienda"/>
                <a:sym typeface="Merienda"/>
              </a:rPr>
              <a:t>heure</a:t>
            </a:r>
            <a:r>
              <a:rPr lang="en-GB" sz="1800" b="1" dirty="0">
                <a:solidFill>
                  <a:schemeClr val="lt1"/>
                </a:solidFill>
                <a:latin typeface="Merienda"/>
                <a:ea typeface="Merienda"/>
                <a:cs typeface="Merienda"/>
                <a:sym typeface="Merienda"/>
              </a:rPr>
              <a:t> </a:t>
            </a:r>
            <a:r>
              <a:rPr lang="en-GB" sz="1800" b="1" dirty="0" err="1">
                <a:solidFill>
                  <a:schemeClr val="lt1"/>
                </a:solidFill>
                <a:latin typeface="Merienda"/>
                <a:ea typeface="Merienda"/>
                <a:cs typeface="Merienda"/>
                <a:sym typeface="Merienda"/>
              </a:rPr>
              <a:t>actuelle</a:t>
            </a:r>
            <a:endParaRPr sz="1800" b="1" i="0" u="none" strike="noStrike" cap="none" dirty="0">
              <a:solidFill>
                <a:schemeClr val="lt1"/>
              </a:solidFill>
              <a:latin typeface="Merienda"/>
              <a:ea typeface="Merienda"/>
              <a:cs typeface="Merienda"/>
              <a:sym typeface="Merienda"/>
            </a:endParaRPr>
          </a:p>
        </p:txBody>
      </p:sp>
      <p:sp>
        <p:nvSpPr>
          <p:cNvPr id="128" name="Google Shape;128;p11"/>
          <p:cNvSpPr txBox="1"/>
          <p:nvPr/>
        </p:nvSpPr>
        <p:spPr>
          <a:xfrm>
            <a:off x="3882750" y="369775"/>
            <a:ext cx="4594500" cy="1199100"/>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457200" marR="0" lvl="0" indent="-336550" algn="l" rtl="0">
              <a:lnSpc>
                <a:spcPct val="90000"/>
              </a:lnSpc>
              <a:spcBef>
                <a:spcPts val="1000"/>
              </a:spcBef>
              <a:spcAft>
                <a:spcPts val="0"/>
              </a:spcAft>
              <a:buClr>
                <a:srgbClr val="FFFFFF"/>
              </a:buClr>
              <a:buSzPts val="1700"/>
              <a:buFont typeface="Merienda"/>
              <a:buChar char="●"/>
            </a:pPr>
            <a:r>
              <a:rPr lang="en-GB" sz="1700" b="1" i="0" u="none" strike="noStrike" cap="none">
                <a:solidFill>
                  <a:srgbClr val="FFFFFF"/>
                </a:solidFill>
                <a:latin typeface="Merienda"/>
                <a:ea typeface="Merienda"/>
                <a:cs typeface="Merienda"/>
                <a:sym typeface="Merienda"/>
              </a:rPr>
              <a:t>Abandon de la chirurgie vu les charges familiales</a:t>
            </a:r>
            <a:endParaRPr sz="1700" b="1" i="0" u="none" strike="noStrike" cap="none">
              <a:solidFill>
                <a:srgbClr val="FFFFFF"/>
              </a:solidFill>
              <a:latin typeface="Merienda"/>
              <a:ea typeface="Merienda"/>
              <a:cs typeface="Merienda"/>
              <a:sym typeface="Merienda"/>
            </a:endParaRPr>
          </a:p>
          <a:p>
            <a:pPr marL="457200" marR="0" lvl="0" indent="-336550" algn="l" rtl="0">
              <a:lnSpc>
                <a:spcPct val="90000"/>
              </a:lnSpc>
              <a:spcBef>
                <a:spcPts val="0"/>
              </a:spcBef>
              <a:spcAft>
                <a:spcPts val="0"/>
              </a:spcAft>
              <a:buClr>
                <a:srgbClr val="FFFFFF"/>
              </a:buClr>
              <a:buSzPts val="1700"/>
              <a:buFont typeface="Merienda"/>
              <a:buChar char="●"/>
            </a:pPr>
            <a:r>
              <a:rPr lang="en-GB" sz="1700" b="1" i="0" u="none" strike="noStrike" cap="none">
                <a:solidFill>
                  <a:srgbClr val="FFFFFF"/>
                </a:solidFill>
                <a:latin typeface="Merienda"/>
                <a:ea typeface="Merienda"/>
                <a:cs typeface="Merienda"/>
                <a:sym typeface="Merienda"/>
              </a:rPr>
              <a:t>Retour à ma première formation médicale</a:t>
            </a:r>
            <a:endParaRPr sz="1700" b="1" i="0" u="none" strike="noStrike" cap="none">
              <a:solidFill>
                <a:srgbClr val="FFFFFF"/>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2"/>
              </a:solidFill>
              <a:latin typeface="Merienda"/>
              <a:ea typeface="Merienda"/>
              <a:cs typeface="Merienda"/>
              <a:sym typeface="Merienda"/>
            </a:endParaRPr>
          </a:p>
        </p:txBody>
      </p:sp>
      <p:sp>
        <p:nvSpPr>
          <p:cNvPr id="129" name="Google Shape;129;p11"/>
          <p:cNvSpPr txBox="1"/>
          <p:nvPr/>
        </p:nvSpPr>
        <p:spPr>
          <a:xfrm>
            <a:off x="3882750" y="1916200"/>
            <a:ext cx="4594500" cy="2745300"/>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457200" marR="0" lvl="0" indent="-336550" algn="l" rtl="0">
              <a:lnSpc>
                <a:spcPct val="90000"/>
              </a:lnSpc>
              <a:spcBef>
                <a:spcPts val="1000"/>
              </a:spcBef>
              <a:spcAft>
                <a:spcPts val="0"/>
              </a:spcAft>
              <a:buClr>
                <a:srgbClr val="FFFFFF"/>
              </a:buClr>
              <a:buSzPts val="1700"/>
              <a:buFont typeface="Merienda"/>
              <a:buChar char="●"/>
            </a:pPr>
            <a:r>
              <a:rPr lang="en-GB" sz="1700" b="1" i="0" u="none" strike="noStrike" cap="none">
                <a:solidFill>
                  <a:srgbClr val="FFFFFF"/>
                </a:solidFill>
                <a:latin typeface="Merienda"/>
                <a:ea typeface="Merienda"/>
                <a:cs typeface="Merienda"/>
                <a:sym typeface="Merienda"/>
              </a:rPr>
              <a:t>Micro-agglutination test of Giroud      (Rickettsies) performé par mon père   en Belgique, repris par mon mari, P. Gérin</a:t>
            </a:r>
            <a:endParaRPr sz="1700" b="1" i="0" u="none" strike="noStrike" cap="none">
              <a:solidFill>
                <a:srgbClr val="FFFFFF"/>
              </a:solidFill>
              <a:latin typeface="Merienda"/>
              <a:ea typeface="Merienda"/>
              <a:cs typeface="Merienda"/>
              <a:sym typeface="Merienda"/>
            </a:endParaRPr>
          </a:p>
          <a:p>
            <a:pPr marL="0" marR="0" lvl="0" indent="0" algn="l" rtl="0">
              <a:lnSpc>
                <a:spcPct val="90000"/>
              </a:lnSpc>
              <a:spcBef>
                <a:spcPts val="1000"/>
              </a:spcBef>
              <a:spcAft>
                <a:spcPts val="0"/>
              </a:spcAft>
              <a:buClr>
                <a:schemeClr val="dk1"/>
              </a:buClr>
              <a:buSzPts val="1100"/>
              <a:buFont typeface="Arial"/>
              <a:buNone/>
            </a:pPr>
            <a:endParaRPr sz="1700" b="1" i="0" u="none" strike="noStrike" cap="none">
              <a:solidFill>
                <a:srgbClr val="FFFFFF"/>
              </a:solidFill>
              <a:latin typeface="Merienda"/>
              <a:ea typeface="Merienda"/>
              <a:cs typeface="Merienda"/>
              <a:sym typeface="Merienda"/>
            </a:endParaRPr>
          </a:p>
          <a:p>
            <a:pPr marL="457200" marR="0" lvl="0" indent="-336550" algn="l" rtl="0">
              <a:lnSpc>
                <a:spcPct val="90000"/>
              </a:lnSpc>
              <a:spcBef>
                <a:spcPts val="1000"/>
              </a:spcBef>
              <a:spcAft>
                <a:spcPts val="0"/>
              </a:spcAft>
              <a:buClr>
                <a:srgbClr val="FFFFFF"/>
              </a:buClr>
              <a:buSzPts val="1700"/>
              <a:buFont typeface="Merienda"/>
              <a:buChar char="●"/>
            </a:pPr>
            <a:r>
              <a:rPr lang="en-GB" sz="1700" b="1" i="0" u="none" strike="noStrike" cap="none">
                <a:solidFill>
                  <a:srgbClr val="FFFFFF"/>
                </a:solidFill>
                <a:latin typeface="Merienda"/>
                <a:ea typeface="Merienda"/>
                <a:cs typeface="Merienda"/>
                <a:sym typeface="Merienda"/>
              </a:rPr>
              <a:t>Avec la collaboration de mon père,   les autres tests sérologiques sont disponibles en Afrique du Sud, au laboratoire d’Ampath.</a:t>
            </a:r>
            <a:endParaRPr sz="1700" b="1" i="0" u="none" strike="noStrike" cap="none">
              <a:solidFill>
                <a:srgbClr val="FFFFFF"/>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2"/>
              </a:solidFill>
              <a:latin typeface="Merienda"/>
              <a:ea typeface="Merienda"/>
              <a:cs typeface="Merienda"/>
              <a:sym typeface="Merienda"/>
            </a:endParaRPr>
          </a:p>
        </p:txBody>
      </p:sp>
      <p:cxnSp>
        <p:nvCxnSpPr>
          <p:cNvPr id="130" name="Google Shape;130;p11"/>
          <p:cNvCxnSpPr>
            <a:cxnSpLocks/>
            <a:stCxn id="127" idx="3"/>
            <a:endCxn id="129" idx="1"/>
          </p:cNvCxnSpPr>
          <p:nvPr/>
        </p:nvCxnSpPr>
        <p:spPr>
          <a:xfrm>
            <a:off x="3387968" y="3182450"/>
            <a:ext cx="494782" cy="106400"/>
          </a:xfrm>
          <a:prstGeom prst="bentConnector3">
            <a:avLst>
              <a:gd name="adj1" fmla="val 50000"/>
            </a:avLst>
          </a:prstGeom>
          <a:noFill/>
          <a:ln w="76200" cap="flat" cmpd="sng">
            <a:solidFill>
              <a:srgbClr val="6FA8DC"/>
            </a:solidFill>
            <a:prstDash val="solid"/>
            <a:round/>
            <a:headEnd type="none" w="sm" len="sm"/>
            <a:tailEnd type="none" w="sm" len="sm"/>
          </a:ln>
        </p:spPr>
      </p:cxnSp>
      <p:cxnSp>
        <p:nvCxnSpPr>
          <p:cNvPr id="131" name="Google Shape;131;p11"/>
          <p:cNvCxnSpPr>
            <a:stCxn id="126" idx="3"/>
            <a:endCxn id="128" idx="1"/>
          </p:cNvCxnSpPr>
          <p:nvPr/>
        </p:nvCxnSpPr>
        <p:spPr>
          <a:xfrm rot="10800000" flipH="1">
            <a:off x="3053550" y="969450"/>
            <a:ext cx="829200" cy="291300"/>
          </a:xfrm>
          <a:prstGeom prst="bentConnector3">
            <a:avLst>
              <a:gd name="adj1" fmla="val 50000"/>
            </a:avLst>
          </a:prstGeom>
          <a:noFill/>
          <a:ln w="76200" cap="flat" cmpd="sng">
            <a:solidFill>
              <a:srgbClr val="6FA8DC"/>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2"/>
          <p:cNvSpPr txBox="1"/>
          <p:nvPr/>
        </p:nvSpPr>
        <p:spPr>
          <a:xfrm>
            <a:off x="722850" y="728400"/>
            <a:ext cx="2330700" cy="10647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800" b="1" i="0" u="none" strike="noStrike" cap="none">
                <a:solidFill>
                  <a:schemeClr val="lt1"/>
                </a:solidFill>
                <a:latin typeface="Merienda"/>
                <a:ea typeface="Merienda"/>
                <a:cs typeface="Merienda"/>
                <a:sym typeface="Merienda"/>
              </a:rPr>
              <a:t>De la Belgique</a:t>
            </a:r>
            <a:endParaRPr sz="18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à l ’Afrique du Sud: 1981- 1992 </a:t>
            </a:r>
            <a:endParaRPr sz="1800" b="1" i="0" u="none" strike="noStrike" cap="none">
              <a:solidFill>
                <a:schemeClr val="lt1"/>
              </a:solidFill>
              <a:latin typeface="Merienda"/>
              <a:ea typeface="Merienda"/>
              <a:cs typeface="Merienda"/>
              <a:sym typeface="Merienda"/>
            </a:endParaRPr>
          </a:p>
        </p:txBody>
      </p:sp>
      <p:sp>
        <p:nvSpPr>
          <p:cNvPr id="137" name="Google Shape;137;p12"/>
          <p:cNvSpPr txBox="1"/>
          <p:nvPr/>
        </p:nvSpPr>
        <p:spPr>
          <a:xfrm>
            <a:off x="722850" y="2498900"/>
            <a:ext cx="2330700" cy="13671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De la chirurgie</a:t>
            </a:r>
            <a:endParaRPr sz="18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aux infections chroniques :</a:t>
            </a:r>
            <a:endParaRPr sz="18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1992- maintenant</a:t>
            </a:r>
            <a:endParaRPr sz="1800" b="1" i="0" u="none" strike="noStrike" cap="none">
              <a:solidFill>
                <a:schemeClr val="lt1"/>
              </a:solidFill>
              <a:latin typeface="Merienda"/>
              <a:ea typeface="Merienda"/>
              <a:cs typeface="Merienda"/>
              <a:sym typeface="Merienda"/>
            </a:endParaRPr>
          </a:p>
        </p:txBody>
      </p:sp>
      <p:sp>
        <p:nvSpPr>
          <p:cNvPr id="138" name="Google Shape;138;p12"/>
          <p:cNvSpPr txBox="1"/>
          <p:nvPr/>
        </p:nvSpPr>
        <p:spPr>
          <a:xfrm>
            <a:off x="3882750" y="878025"/>
            <a:ext cx="4594500" cy="1199100"/>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1"/>
              </a:buClr>
              <a:buSzPts val="1100"/>
              <a:buFont typeface="Arial"/>
              <a:buNone/>
            </a:pPr>
            <a:r>
              <a:rPr lang="en-GB" sz="1800" b="1" i="0" u="none" strike="noStrike" cap="none">
                <a:solidFill>
                  <a:srgbClr val="FFFFFF"/>
                </a:solidFill>
                <a:latin typeface="Merienda"/>
                <a:ea typeface="Merienda"/>
                <a:cs typeface="Merienda"/>
                <a:sym typeface="Merienda"/>
              </a:rPr>
              <a:t>Parallèlement j’ai compris l’importance de la toxicité de ces agents pathogènes sur les différents organes humains.                  </a:t>
            </a:r>
            <a:endParaRPr sz="1800" b="1" i="0" u="none" strike="noStrike" cap="none">
              <a:solidFill>
                <a:srgbClr val="FFFFFF"/>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Merienda"/>
              <a:ea typeface="Merienda"/>
              <a:cs typeface="Merienda"/>
              <a:sym typeface="Merienda"/>
            </a:endParaRPr>
          </a:p>
        </p:txBody>
      </p:sp>
      <p:sp>
        <p:nvSpPr>
          <p:cNvPr id="139" name="Google Shape;139;p12"/>
          <p:cNvSpPr txBox="1"/>
          <p:nvPr/>
        </p:nvSpPr>
        <p:spPr>
          <a:xfrm>
            <a:off x="3751385" y="2365175"/>
            <a:ext cx="4725865" cy="1900300"/>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1"/>
              </a:buClr>
              <a:buSzPts val="1100"/>
              <a:buFont typeface="Arial"/>
              <a:buNone/>
            </a:pPr>
            <a:r>
              <a:rPr lang="en-GB" sz="1800" b="1" i="0" u="none" strike="noStrike" cap="none" dirty="0" err="1">
                <a:solidFill>
                  <a:srgbClr val="FFFFFF"/>
                </a:solidFill>
                <a:latin typeface="Merienda"/>
                <a:ea typeface="Merienda"/>
                <a:cs typeface="Merienda"/>
                <a:sym typeface="Merienda"/>
              </a:rPr>
              <a:t>Vérification</a:t>
            </a:r>
            <a:r>
              <a:rPr lang="en-GB" sz="1800" b="1" i="0" u="none" strike="noStrike" cap="none" dirty="0">
                <a:solidFill>
                  <a:srgbClr val="FFFFFF"/>
                </a:solidFill>
                <a:latin typeface="Merienda"/>
                <a:ea typeface="Merienda"/>
                <a:cs typeface="Merienda"/>
                <a:sym typeface="Merienda"/>
              </a:rPr>
              <a:t> </a:t>
            </a:r>
            <a:r>
              <a:rPr lang="en-GB" sz="1800" b="1" i="0" u="none" strike="noStrike" cap="none" dirty="0" err="1">
                <a:solidFill>
                  <a:srgbClr val="FFFFFF"/>
                </a:solidFill>
                <a:latin typeface="Merienda"/>
                <a:ea typeface="Merienda"/>
                <a:cs typeface="Merienda"/>
                <a:sym typeface="Merienda"/>
              </a:rPr>
              <a:t>systématique</a:t>
            </a:r>
            <a:r>
              <a:rPr lang="en-GB" sz="1800" b="1" i="0" u="none" strike="noStrike" cap="none" dirty="0">
                <a:solidFill>
                  <a:srgbClr val="FFFFFF"/>
                </a:solidFill>
                <a:latin typeface="Merienda"/>
                <a:ea typeface="Merienda"/>
                <a:cs typeface="Merienda"/>
                <a:sym typeface="Merienda"/>
              </a:rPr>
              <a:t> des globules rouges, globules </a:t>
            </a:r>
            <a:r>
              <a:rPr lang="en-GB" sz="1800" b="1" i="0" u="none" strike="noStrike" cap="none" dirty="0" err="1">
                <a:solidFill>
                  <a:srgbClr val="FFFFFF"/>
                </a:solidFill>
                <a:latin typeface="Merienda"/>
                <a:ea typeface="Merienda"/>
                <a:cs typeface="Merienda"/>
                <a:sym typeface="Merienda"/>
              </a:rPr>
              <a:t>blancs</a:t>
            </a:r>
            <a:r>
              <a:rPr lang="en-GB" sz="1800" b="1" i="0" u="none" strike="noStrike" cap="none" dirty="0">
                <a:solidFill>
                  <a:srgbClr val="FFFFFF"/>
                </a:solidFill>
                <a:latin typeface="Merienda"/>
                <a:ea typeface="Merienda"/>
                <a:cs typeface="Merienda"/>
                <a:sym typeface="Merienda"/>
              </a:rPr>
              <a:t>, plaquettes, VS, fer, </a:t>
            </a:r>
            <a:r>
              <a:rPr lang="en-GB" sz="1800" b="1" i="0" u="none" strike="noStrike" cap="none" dirty="0" err="1">
                <a:solidFill>
                  <a:srgbClr val="FFFFFF"/>
                </a:solidFill>
                <a:latin typeface="Merienda"/>
                <a:ea typeface="Merienda"/>
                <a:cs typeface="Merienda"/>
                <a:sym typeface="Merienda"/>
              </a:rPr>
              <a:t>fonction</a:t>
            </a:r>
            <a:r>
              <a:rPr lang="en-GB" sz="1800" b="1" i="0" u="none" strike="noStrike" cap="none" dirty="0">
                <a:solidFill>
                  <a:srgbClr val="FFFFFF"/>
                </a:solidFill>
                <a:latin typeface="Merienda"/>
                <a:ea typeface="Merienda"/>
                <a:cs typeface="Merienda"/>
                <a:sym typeface="Merienda"/>
              </a:rPr>
              <a:t> </a:t>
            </a:r>
            <a:r>
              <a:rPr lang="en-GB" sz="1800" b="1" i="0" u="none" strike="noStrike" cap="none" dirty="0" err="1">
                <a:solidFill>
                  <a:srgbClr val="FFFFFF"/>
                </a:solidFill>
                <a:latin typeface="Merienda"/>
                <a:ea typeface="Merienda"/>
                <a:cs typeface="Merienda"/>
                <a:sym typeface="Merienda"/>
              </a:rPr>
              <a:t>rénale</a:t>
            </a:r>
            <a:r>
              <a:rPr lang="en-GB" sz="1800" b="1" i="0" u="none" strike="noStrike" cap="none" dirty="0">
                <a:solidFill>
                  <a:srgbClr val="FFFFFF"/>
                </a:solidFill>
                <a:latin typeface="Merienda"/>
                <a:ea typeface="Merienda"/>
                <a:cs typeface="Merienda"/>
                <a:sym typeface="Merienda"/>
              </a:rPr>
              <a:t>, </a:t>
            </a:r>
            <a:r>
              <a:rPr lang="en-GB" sz="1800" b="1" i="0" u="none" strike="noStrike" cap="none" dirty="0" err="1">
                <a:solidFill>
                  <a:srgbClr val="FFFFFF"/>
                </a:solidFill>
                <a:latin typeface="Merienda"/>
                <a:ea typeface="Merienda"/>
                <a:cs typeface="Merienda"/>
                <a:sym typeface="Merienda"/>
              </a:rPr>
              <a:t>fonction</a:t>
            </a:r>
            <a:r>
              <a:rPr lang="en-GB" sz="1800" b="1" i="0" u="none" strike="noStrike" cap="none" dirty="0">
                <a:solidFill>
                  <a:srgbClr val="FFFFFF"/>
                </a:solidFill>
                <a:latin typeface="Merienda"/>
                <a:ea typeface="Merienda"/>
                <a:cs typeface="Merienda"/>
                <a:sym typeface="Merienda"/>
              </a:rPr>
              <a:t> </a:t>
            </a:r>
            <a:r>
              <a:rPr lang="en-GB" sz="1800" b="1" i="0" u="none" strike="noStrike" cap="none" dirty="0" err="1">
                <a:solidFill>
                  <a:srgbClr val="FFFFFF"/>
                </a:solidFill>
                <a:latin typeface="Merienda"/>
                <a:ea typeface="Merienda"/>
                <a:cs typeface="Merienda"/>
                <a:sym typeface="Merienda"/>
              </a:rPr>
              <a:t>hépatique</a:t>
            </a:r>
            <a:r>
              <a:rPr lang="en-GB" sz="1800" b="1" i="0" u="none" strike="noStrike" cap="none" dirty="0">
                <a:solidFill>
                  <a:srgbClr val="FFFFFF"/>
                </a:solidFill>
                <a:latin typeface="Merienda"/>
                <a:ea typeface="Merienda"/>
                <a:cs typeface="Merienda"/>
                <a:sym typeface="Merienda"/>
              </a:rPr>
              <a:t>, le cholesterol et les </a:t>
            </a:r>
            <a:r>
              <a:rPr lang="en-GB" sz="1800" b="1" i="0" u="none" strike="noStrike" cap="none" dirty="0" err="1">
                <a:solidFill>
                  <a:srgbClr val="FFFFFF"/>
                </a:solidFill>
                <a:latin typeface="Merienda"/>
                <a:ea typeface="Merienda"/>
                <a:cs typeface="Merienda"/>
                <a:sym typeface="Merienda"/>
              </a:rPr>
              <a:t>facteurs</a:t>
            </a:r>
            <a:r>
              <a:rPr lang="en-GB" sz="1800" b="1" i="0" u="none" strike="noStrike" cap="none" dirty="0">
                <a:solidFill>
                  <a:srgbClr val="FFFFFF"/>
                </a:solidFill>
                <a:latin typeface="Merienda"/>
                <a:ea typeface="Merienda"/>
                <a:cs typeface="Merienda"/>
                <a:sym typeface="Merienda"/>
              </a:rPr>
              <a:t> auto-</a:t>
            </a:r>
            <a:r>
              <a:rPr lang="en-GB" sz="1800" b="1" i="0" u="none" strike="noStrike" cap="none" dirty="0" err="1">
                <a:solidFill>
                  <a:srgbClr val="FFFFFF"/>
                </a:solidFill>
                <a:latin typeface="Merienda"/>
                <a:ea typeface="Merienda"/>
                <a:cs typeface="Merienda"/>
                <a:sym typeface="Merienda"/>
              </a:rPr>
              <a:t>immunitaires</a:t>
            </a:r>
            <a:endParaRPr sz="1800" b="1" i="0" u="none" strike="noStrike" cap="none" dirty="0">
              <a:solidFill>
                <a:srgbClr val="FFFFFF"/>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rgbClr val="FFFFFF"/>
              </a:solidFill>
              <a:latin typeface="Merienda"/>
              <a:ea typeface="Merienda"/>
              <a:cs typeface="Merienda"/>
              <a:sym typeface="Meriend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144" name="Google Shape;144;p13"/>
          <p:cNvSpPr txBox="1"/>
          <p:nvPr/>
        </p:nvSpPr>
        <p:spPr>
          <a:xfrm>
            <a:off x="722850" y="728400"/>
            <a:ext cx="2330700" cy="10647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De la Belgique</a:t>
            </a:r>
            <a:endParaRPr sz="18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à l ’Afrique du Sud: 1981- 1992 </a:t>
            </a:r>
            <a:endParaRPr sz="1800" b="1" i="0" u="none" strike="noStrike" cap="none">
              <a:solidFill>
                <a:schemeClr val="lt1"/>
              </a:solidFill>
              <a:latin typeface="Merienda"/>
              <a:ea typeface="Merienda"/>
              <a:cs typeface="Merienda"/>
              <a:sym typeface="Merienda"/>
            </a:endParaRPr>
          </a:p>
        </p:txBody>
      </p:sp>
      <p:sp>
        <p:nvSpPr>
          <p:cNvPr id="145" name="Google Shape;145;p13"/>
          <p:cNvSpPr txBox="1"/>
          <p:nvPr/>
        </p:nvSpPr>
        <p:spPr>
          <a:xfrm>
            <a:off x="722850" y="2305775"/>
            <a:ext cx="2330700" cy="1367100"/>
          </a:xfrm>
          <a:prstGeom prst="rect">
            <a:avLst/>
          </a:prstGeom>
          <a:noFill/>
          <a:ln w="7620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De la chirurgie</a:t>
            </a:r>
            <a:endParaRPr sz="18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aux infections chroniques :</a:t>
            </a:r>
            <a:endParaRPr sz="18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1992- maintenant</a:t>
            </a:r>
            <a:endParaRPr sz="1800" b="1" i="0" u="none" strike="noStrike" cap="none">
              <a:solidFill>
                <a:schemeClr val="lt1"/>
              </a:solidFill>
              <a:latin typeface="Merienda"/>
              <a:ea typeface="Merienda"/>
              <a:cs typeface="Merienda"/>
              <a:sym typeface="Merienda"/>
            </a:endParaRPr>
          </a:p>
        </p:txBody>
      </p:sp>
      <p:sp>
        <p:nvSpPr>
          <p:cNvPr id="146" name="Google Shape;146;p13"/>
          <p:cNvSpPr txBox="1"/>
          <p:nvPr/>
        </p:nvSpPr>
        <p:spPr>
          <a:xfrm>
            <a:off x="3882750" y="1340264"/>
            <a:ext cx="4594500" cy="1942581"/>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457200" marR="0" lvl="0" indent="-342900" algn="l" rtl="0">
              <a:lnSpc>
                <a:spcPct val="115000"/>
              </a:lnSpc>
              <a:spcBef>
                <a:spcPts val="1000"/>
              </a:spcBef>
              <a:spcAft>
                <a:spcPts val="0"/>
              </a:spcAft>
              <a:buClr>
                <a:srgbClr val="FFFFFF"/>
              </a:buClr>
              <a:buSzPts val="1800"/>
              <a:buFont typeface="Merienda"/>
              <a:buChar char="●"/>
            </a:pPr>
            <a:r>
              <a:rPr lang="en-GB" sz="1800" b="1" i="0" u="none" strike="noStrike" cap="none" dirty="0">
                <a:solidFill>
                  <a:srgbClr val="FFFFFF"/>
                </a:solidFill>
                <a:latin typeface="Merienda"/>
                <a:ea typeface="Merienda"/>
                <a:cs typeface="Merienda"/>
                <a:sym typeface="Merienda"/>
              </a:rPr>
              <a:t>Afin de </a:t>
            </a:r>
            <a:r>
              <a:rPr lang="en-GB" sz="1800" b="1" i="0" u="none" strike="noStrike" cap="none" dirty="0" err="1">
                <a:solidFill>
                  <a:srgbClr val="FFFFFF"/>
                </a:solidFill>
                <a:latin typeface="Merienda"/>
                <a:ea typeface="Merienda"/>
                <a:cs typeface="Merienda"/>
                <a:sym typeface="Merienda"/>
              </a:rPr>
              <a:t>départager</a:t>
            </a:r>
            <a:r>
              <a:rPr lang="en-GB" sz="1800" b="1" i="0" u="none" strike="noStrike" cap="none" dirty="0">
                <a:solidFill>
                  <a:srgbClr val="FFFFFF"/>
                </a:solidFill>
                <a:latin typeface="Merienda"/>
                <a:ea typeface="Merienda"/>
                <a:cs typeface="Merienda"/>
                <a:sym typeface="Merienda"/>
              </a:rPr>
              <a:t> les </a:t>
            </a:r>
            <a:r>
              <a:rPr lang="en-GB" sz="1800" b="1" i="0" u="none" strike="noStrike" cap="none" dirty="0" err="1">
                <a:solidFill>
                  <a:srgbClr val="FFFFFF"/>
                </a:solidFill>
                <a:latin typeface="Merienda"/>
                <a:ea typeface="Merienda"/>
                <a:cs typeface="Merienda"/>
                <a:sym typeface="Merienda"/>
              </a:rPr>
              <a:t>porteurs</a:t>
            </a:r>
            <a:r>
              <a:rPr lang="en-GB" sz="1800" b="1" i="0" u="none" strike="noStrike" cap="none" dirty="0">
                <a:solidFill>
                  <a:srgbClr val="FFFFFF"/>
                </a:solidFill>
                <a:latin typeface="Merienda"/>
                <a:ea typeface="Merienda"/>
                <a:cs typeface="Merienda"/>
                <a:sym typeface="Merienda"/>
              </a:rPr>
              <a:t> de </a:t>
            </a:r>
            <a:r>
              <a:rPr lang="en-GB" sz="1800" b="1" i="0" u="none" strike="noStrike" cap="none" dirty="0" err="1">
                <a:solidFill>
                  <a:srgbClr val="FFFFFF"/>
                </a:solidFill>
                <a:latin typeface="Merienda"/>
                <a:ea typeface="Merienda"/>
                <a:cs typeface="Merienda"/>
                <a:sym typeface="Merienda"/>
              </a:rPr>
              <a:t>germes</a:t>
            </a:r>
            <a:r>
              <a:rPr lang="en-GB" sz="1800" b="1" i="0" u="none" strike="noStrike" cap="none" dirty="0">
                <a:solidFill>
                  <a:srgbClr val="FFFFFF"/>
                </a:solidFill>
                <a:latin typeface="Merienda"/>
                <a:ea typeface="Merienda"/>
                <a:cs typeface="Merienda"/>
                <a:sym typeface="Merienda"/>
              </a:rPr>
              <a:t>, des </a:t>
            </a:r>
            <a:r>
              <a:rPr lang="en-GB" sz="1800" b="1" i="0" u="none" strike="noStrike" cap="none" dirty="0" err="1">
                <a:solidFill>
                  <a:srgbClr val="FFFFFF"/>
                </a:solidFill>
                <a:latin typeface="Merienda"/>
                <a:ea typeface="Merienda"/>
                <a:cs typeface="Merienda"/>
                <a:sym typeface="Merienda"/>
              </a:rPr>
              <a:t>malades</a:t>
            </a:r>
            <a:endParaRPr sz="1800" b="1" i="0" u="none" strike="noStrike" cap="none" dirty="0">
              <a:solidFill>
                <a:srgbClr val="FFFFFF"/>
              </a:solidFill>
              <a:latin typeface="Merienda"/>
              <a:ea typeface="Merienda"/>
              <a:cs typeface="Merienda"/>
              <a:sym typeface="Merienda"/>
            </a:endParaRPr>
          </a:p>
          <a:p>
            <a:pPr marL="457200" marR="0" lvl="0" indent="-342900" algn="l" rtl="0">
              <a:lnSpc>
                <a:spcPct val="115000"/>
              </a:lnSpc>
              <a:spcBef>
                <a:spcPts val="0"/>
              </a:spcBef>
              <a:spcAft>
                <a:spcPts val="0"/>
              </a:spcAft>
              <a:buClr>
                <a:srgbClr val="FFFFFF"/>
              </a:buClr>
              <a:buSzPts val="1800"/>
              <a:buFont typeface="Merienda"/>
              <a:buChar char="●"/>
            </a:pPr>
            <a:r>
              <a:rPr lang="en-GB" sz="1800" b="1" i="0" u="none" strike="noStrike" cap="none" dirty="0">
                <a:solidFill>
                  <a:srgbClr val="FFFFFF"/>
                </a:solidFill>
                <a:latin typeface="Merienda"/>
                <a:ea typeface="Merienda"/>
                <a:cs typeface="Merienda"/>
                <a:sym typeface="Merienda"/>
              </a:rPr>
              <a:t>Nous </a:t>
            </a:r>
            <a:r>
              <a:rPr lang="en-GB" sz="1800" b="1" i="0" u="none" strike="noStrike" cap="none" dirty="0" err="1">
                <a:solidFill>
                  <a:srgbClr val="FFFFFF"/>
                </a:solidFill>
                <a:latin typeface="Merienda"/>
                <a:ea typeface="Merienda"/>
                <a:cs typeface="Merienda"/>
                <a:sym typeface="Merienda"/>
              </a:rPr>
              <a:t>suivons</a:t>
            </a:r>
            <a:r>
              <a:rPr lang="en-GB" sz="1800" b="1" i="0" u="none" strike="noStrike" cap="none" dirty="0">
                <a:solidFill>
                  <a:srgbClr val="FFFFFF"/>
                </a:solidFill>
                <a:latin typeface="Merienda"/>
                <a:ea typeface="Merienda"/>
                <a:cs typeface="Merienda"/>
                <a:sym typeface="Merienda"/>
              </a:rPr>
              <a:t> </a:t>
            </a:r>
            <a:r>
              <a:rPr lang="en-GB" sz="1800" b="1" i="0" u="none" strike="noStrike" cap="none" dirty="0" err="1">
                <a:solidFill>
                  <a:srgbClr val="FFFFFF"/>
                </a:solidFill>
                <a:latin typeface="Merienda"/>
                <a:ea typeface="Merienda"/>
                <a:cs typeface="Merienda"/>
                <a:sym typeface="Merienda"/>
              </a:rPr>
              <a:t>leurs</a:t>
            </a:r>
            <a:r>
              <a:rPr lang="en-GB" sz="1800" b="1" i="0" u="none" strike="noStrike" cap="none" dirty="0">
                <a:solidFill>
                  <a:srgbClr val="FFFFFF"/>
                </a:solidFill>
                <a:latin typeface="Merienda"/>
                <a:ea typeface="Merienda"/>
                <a:cs typeface="Merienda"/>
                <a:sym typeface="Merienda"/>
              </a:rPr>
              <a:t> </a:t>
            </a:r>
            <a:r>
              <a:rPr lang="en-GB" sz="1800" b="1" i="0" u="none" strike="noStrike" cap="none" dirty="0" err="1">
                <a:solidFill>
                  <a:srgbClr val="FFFFFF"/>
                </a:solidFill>
                <a:latin typeface="Merienda"/>
                <a:ea typeface="Merienda"/>
                <a:cs typeface="Merienda"/>
                <a:sym typeface="Merienda"/>
              </a:rPr>
              <a:t>progrès</a:t>
            </a:r>
            <a:endParaRPr sz="1800" b="1" i="0" u="none" strike="noStrike" cap="none" dirty="0">
              <a:solidFill>
                <a:srgbClr val="FFFFFF"/>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 sous le </a:t>
            </a:r>
            <a:r>
              <a:rPr lang="en-GB" sz="1800" b="1" i="0" u="none" strike="noStrike" cap="none" dirty="0" err="1">
                <a:solidFill>
                  <a:schemeClr val="lt1"/>
                </a:solidFill>
                <a:latin typeface="Merienda"/>
                <a:ea typeface="Merienda"/>
                <a:cs typeface="Merienda"/>
                <a:sym typeface="Merienda"/>
              </a:rPr>
              <a:t>protocole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antibactérien</a:t>
            </a:r>
            <a:r>
              <a:rPr lang="en-GB" sz="1800" b="1" i="0" u="none" strike="noStrike" cap="none" dirty="0">
                <a:solidFill>
                  <a:schemeClr val="dk1"/>
                </a:solidFill>
                <a:latin typeface="Merienda"/>
                <a:ea typeface="Merienda"/>
                <a:cs typeface="Merienda"/>
                <a:sym typeface="Merienda"/>
              </a:rPr>
              <a:t> </a:t>
            </a:r>
            <a:r>
              <a:rPr lang="en-GB" sz="1800" b="1" i="0" u="none" strike="noStrike" cap="none" dirty="0">
                <a:solidFill>
                  <a:schemeClr val="lt1"/>
                </a:solidFill>
                <a:latin typeface="Merienda"/>
                <a:ea typeface="Merienda"/>
                <a:cs typeface="Merienda"/>
                <a:sym typeface="Merienda"/>
              </a:rPr>
              <a:t>Les </a:t>
            </a:r>
            <a:r>
              <a:rPr lang="en-GB" sz="1800" b="1" i="0" u="none" strike="noStrike" cap="none" dirty="0" err="1">
                <a:solidFill>
                  <a:schemeClr val="lt1"/>
                </a:solidFill>
                <a:latin typeface="Merienda"/>
                <a:ea typeface="Merienda"/>
                <a:cs typeface="Merienda"/>
                <a:sym typeface="Merienda"/>
              </a:rPr>
              <a:t>dysfonctions</a:t>
            </a:r>
            <a:r>
              <a:rPr lang="en-GB" sz="1800" b="1" i="0" u="none" strike="noStrike" cap="none" dirty="0">
                <a:solidFill>
                  <a:schemeClr val="lt1"/>
                </a:solidFill>
                <a:latin typeface="Merienda"/>
                <a:ea typeface="Merienda"/>
                <a:cs typeface="Merienda"/>
                <a:sym typeface="Merienda"/>
              </a:rPr>
              <a:t> se </a:t>
            </a:r>
            <a:r>
              <a:rPr lang="en-GB" sz="1800" b="1" i="0" u="none" strike="noStrike" cap="none" dirty="0" err="1">
                <a:solidFill>
                  <a:schemeClr val="lt1"/>
                </a:solidFill>
                <a:latin typeface="Merienda"/>
                <a:ea typeface="Merienda"/>
                <a:cs typeface="Merienda"/>
                <a:sym typeface="Merienda"/>
              </a:rPr>
              <a:t>normalisent</a:t>
            </a:r>
            <a:endParaRPr sz="1800" b="1" i="0" u="none" strike="noStrike" cap="none" dirty="0">
              <a:solidFill>
                <a:schemeClr val="lt1"/>
              </a:solidFill>
              <a:latin typeface="Merienda"/>
              <a:ea typeface="Merienda"/>
              <a:cs typeface="Merienda"/>
              <a:sym typeface="Merienda"/>
            </a:endParaRPr>
          </a:p>
          <a:p>
            <a:pPr marL="457200" marR="0" lvl="0" indent="0" algn="l" rtl="0">
              <a:lnSpc>
                <a:spcPct val="115000"/>
              </a:lnSpc>
              <a:spcBef>
                <a:spcPts val="1000"/>
              </a:spcBef>
              <a:spcAft>
                <a:spcPts val="0"/>
              </a:spcAft>
              <a:buClr>
                <a:srgbClr val="000000"/>
              </a:buClr>
              <a:buSzPts val="1800"/>
              <a:buFont typeface="Arial"/>
              <a:buNone/>
            </a:pPr>
            <a:endParaRPr sz="1800" b="1" i="0" u="none" strike="noStrike" cap="none" dirty="0">
              <a:solidFill>
                <a:srgbClr val="FFFFFF"/>
              </a:solidFill>
              <a:latin typeface="Merienda"/>
              <a:ea typeface="Merienda"/>
              <a:cs typeface="Merienda"/>
              <a:sym typeface="Meriend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4"/>
          <p:cNvSpPr txBox="1"/>
          <p:nvPr/>
        </p:nvSpPr>
        <p:spPr>
          <a:xfrm>
            <a:off x="1299900" y="268950"/>
            <a:ext cx="6544200" cy="68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lt1"/>
                </a:solidFill>
                <a:latin typeface="Merienda ExtraBold"/>
                <a:ea typeface="Merienda ExtraBold"/>
                <a:cs typeface="Merienda ExtraBold"/>
                <a:sym typeface="Merienda ExtraBold"/>
              </a:rPr>
              <a:t>Mon protocole</a:t>
            </a:r>
            <a:endParaRPr sz="3400" b="0" i="0" u="none" strike="noStrike" cap="none">
              <a:solidFill>
                <a:schemeClr val="lt1"/>
              </a:solidFill>
              <a:latin typeface="Merienda ExtraBold"/>
              <a:ea typeface="Merienda ExtraBold"/>
              <a:cs typeface="Merienda ExtraBold"/>
              <a:sym typeface="Merienda ExtraBold"/>
            </a:endParaRPr>
          </a:p>
        </p:txBody>
      </p:sp>
      <p:sp>
        <p:nvSpPr>
          <p:cNvPr id="152" name="Google Shape;152;p14"/>
          <p:cNvSpPr txBox="1"/>
          <p:nvPr/>
        </p:nvSpPr>
        <p:spPr>
          <a:xfrm>
            <a:off x="874050" y="1176650"/>
            <a:ext cx="7395900" cy="32274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50000"/>
              </a:lnSpc>
              <a:spcBef>
                <a:spcPts val="1000"/>
              </a:spcBef>
              <a:spcAft>
                <a:spcPts val="0"/>
              </a:spcAft>
              <a:buClr>
                <a:schemeClr val="lt1"/>
              </a:buClr>
              <a:buSzPts val="2100"/>
              <a:buFont typeface="Merienda"/>
              <a:buChar char="➢"/>
            </a:pPr>
            <a:r>
              <a:rPr lang="en-GB" sz="2100" b="1" i="1" u="none" strike="noStrike" cap="none">
                <a:solidFill>
                  <a:srgbClr val="6FA8DC"/>
                </a:solidFill>
                <a:latin typeface="Merienda"/>
                <a:ea typeface="Merienda"/>
                <a:cs typeface="Merienda"/>
                <a:sym typeface="Merienda"/>
              </a:rPr>
              <a:t>7 jours/mois </a:t>
            </a:r>
            <a:r>
              <a:rPr lang="en-GB" sz="2100" b="1" i="0" u="none" strike="noStrike" cap="none">
                <a:solidFill>
                  <a:schemeClr val="lt1"/>
                </a:solidFill>
                <a:latin typeface="Merienda"/>
                <a:ea typeface="Merienda"/>
                <a:cs typeface="Merienda"/>
                <a:sym typeface="Merienda"/>
              </a:rPr>
              <a:t>vu qu’il faut 1 mois aux agents pathogènes pour arriver au point de destruction cellulaire in vivo sur animal de laboratoire.</a:t>
            </a:r>
            <a:endParaRPr sz="2100" b="1" i="0" u="none" strike="noStrike" cap="none">
              <a:solidFill>
                <a:schemeClr val="lt1"/>
              </a:solidFill>
              <a:latin typeface="Merienda"/>
              <a:ea typeface="Merienda"/>
              <a:cs typeface="Merienda"/>
              <a:sym typeface="Merienda"/>
            </a:endParaRPr>
          </a:p>
          <a:p>
            <a:pPr marL="457200" marR="0" lvl="0" indent="-361950" algn="l" rtl="0">
              <a:lnSpc>
                <a:spcPct val="150000"/>
              </a:lnSpc>
              <a:spcBef>
                <a:spcPts val="0"/>
              </a:spcBef>
              <a:spcAft>
                <a:spcPts val="0"/>
              </a:spcAft>
              <a:buClr>
                <a:schemeClr val="lt1"/>
              </a:buClr>
              <a:buSzPts val="2100"/>
              <a:buFont typeface="Merienda"/>
              <a:buChar char="➢"/>
            </a:pPr>
            <a:r>
              <a:rPr lang="en-GB" sz="2100" b="1" i="1" u="none" strike="noStrike" cap="none">
                <a:solidFill>
                  <a:srgbClr val="6FA8DC"/>
                </a:solidFill>
                <a:latin typeface="Merienda"/>
                <a:ea typeface="Merienda"/>
                <a:cs typeface="Merienda"/>
                <a:sym typeface="Merienda"/>
              </a:rPr>
              <a:t>Pas plus </a:t>
            </a:r>
            <a:r>
              <a:rPr lang="en-GB" sz="2100" b="1" i="0" u="none" strike="noStrike" cap="none">
                <a:solidFill>
                  <a:srgbClr val="6FA8DC"/>
                </a:solidFill>
                <a:latin typeface="Merienda"/>
                <a:ea typeface="Merienda"/>
                <a:cs typeface="Merienda"/>
                <a:sym typeface="Merienda"/>
              </a:rPr>
              <a:t>longtemps</a:t>
            </a:r>
            <a:r>
              <a:rPr lang="en-GB" sz="2100" b="1" i="0" u="none" strike="noStrike" cap="none">
                <a:solidFill>
                  <a:schemeClr val="lt1"/>
                </a:solidFill>
                <a:latin typeface="Merienda"/>
                <a:ea typeface="Merienda"/>
                <a:cs typeface="Merienda"/>
                <a:sym typeface="Merienda"/>
              </a:rPr>
              <a:t> pour éviter:</a:t>
            </a:r>
            <a:endParaRPr sz="2100" b="1" i="0" u="none" strike="noStrike" cap="none">
              <a:solidFill>
                <a:schemeClr val="lt1"/>
              </a:solidFill>
              <a:latin typeface="Merienda"/>
              <a:ea typeface="Merienda"/>
              <a:cs typeface="Merienda"/>
              <a:sym typeface="Merienda"/>
            </a:endParaRPr>
          </a:p>
          <a:p>
            <a:pPr marL="0" marR="0" lvl="0" indent="0" algn="l" rtl="0">
              <a:lnSpc>
                <a:spcPct val="115000"/>
              </a:lnSpc>
              <a:spcBef>
                <a:spcPts val="1000"/>
              </a:spcBef>
              <a:spcAft>
                <a:spcPts val="0"/>
              </a:spcAft>
              <a:buClr>
                <a:srgbClr val="000000"/>
              </a:buClr>
              <a:buSzPts val="2100"/>
              <a:buFont typeface="Arial"/>
              <a:buNone/>
            </a:pPr>
            <a:r>
              <a:rPr lang="en-GB" sz="2100" b="1" i="0" u="none" strike="noStrike" cap="none">
                <a:solidFill>
                  <a:schemeClr val="lt1"/>
                </a:solidFill>
                <a:latin typeface="Merienda"/>
                <a:ea typeface="Merienda"/>
                <a:cs typeface="Merienda"/>
                <a:sym typeface="Merienda"/>
              </a:rPr>
              <a:t>  - mutations</a:t>
            </a:r>
            <a:endParaRPr sz="21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100"/>
              <a:buFont typeface="Arial"/>
              <a:buNone/>
            </a:pPr>
            <a:r>
              <a:rPr lang="en-GB" sz="2100" b="1" i="0" u="none" strike="noStrike" cap="none">
                <a:solidFill>
                  <a:schemeClr val="lt1"/>
                </a:solidFill>
                <a:latin typeface="Merienda"/>
                <a:ea typeface="Merienda"/>
                <a:cs typeface="Merienda"/>
                <a:sym typeface="Merienda"/>
              </a:rPr>
              <a:t>  - destruction de cellules saines</a:t>
            </a:r>
            <a:endParaRPr sz="21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100"/>
              <a:buFont typeface="Arial"/>
              <a:buNone/>
            </a:pPr>
            <a:r>
              <a:rPr lang="en-GB" sz="2100" b="1" i="0" u="none" strike="noStrike" cap="none">
                <a:solidFill>
                  <a:schemeClr val="lt1"/>
                </a:solidFill>
                <a:latin typeface="Merienda"/>
                <a:ea typeface="Merienda"/>
                <a:cs typeface="Merienda"/>
                <a:sym typeface="Merienda"/>
              </a:rPr>
              <a:t>  - choc microbiotique</a:t>
            </a:r>
            <a:endParaRPr sz="21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Merienda"/>
              <a:ea typeface="Merienda"/>
              <a:cs typeface="Merienda"/>
              <a:sym typeface="Meriend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15"/>
          <p:cNvSpPr txBox="1"/>
          <p:nvPr/>
        </p:nvSpPr>
        <p:spPr>
          <a:xfrm>
            <a:off x="1299900" y="268950"/>
            <a:ext cx="6544200" cy="68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lt1"/>
                </a:solidFill>
                <a:latin typeface="Merienda ExtraBold"/>
                <a:ea typeface="Merienda ExtraBold"/>
                <a:cs typeface="Merienda ExtraBold"/>
                <a:sym typeface="Merienda ExtraBold"/>
              </a:rPr>
              <a:t>Mon protocole</a:t>
            </a:r>
            <a:endParaRPr sz="3400" b="0" i="0" u="none" strike="noStrike" cap="none">
              <a:solidFill>
                <a:schemeClr val="lt1"/>
              </a:solidFill>
              <a:latin typeface="Merienda ExtraBold"/>
              <a:ea typeface="Merienda ExtraBold"/>
              <a:cs typeface="Merienda ExtraBold"/>
              <a:sym typeface="Merienda ExtraBold"/>
            </a:endParaRPr>
          </a:p>
        </p:txBody>
      </p:sp>
      <p:sp>
        <p:nvSpPr>
          <p:cNvPr id="158" name="Google Shape;158;p15"/>
          <p:cNvSpPr txBox="1"/>
          <p:nvPr/>
        </p:nvSpPr>
        <p:spPr>
          <a:xfrm>
            <a:off x="739575" y="1165450"/>
            <a:ext cx="4549500" cy="1894273"/>
          </a:xfrm>
          <a:prstGeom prst="rect">
            <a:avLst/>
          </a:prstGeom>
          <a:noFill/>
          <a:ln w="2857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err="1">
                <a:solidFill>
                  <a:schemeClr val="lt1"/>
                </a:solidFill>
                <a:latin typeface="Merienda"/>
                <a:ea typeface="Merienda"/>
                <a:cs typeface="Merienda"/>
                <a:sym typeface="Merienda"/>
              </a:rPr>
              <a:t>Retenir</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l’inefficacité</a:t>
            </a:r>
            <a:r>
              <a:rPr lang="en-GB" sz="2100" b="1" i="0" u="none" strike="noStrike" cap="none" dirty="0">
                <a:solidFill>
                  <a:schemeClr val="lt1"/>
                </a:solidFill>
                <a:latin typeface="Merienda"/>
                <a:ea typeface="Merienda"/>
                <a:cs typeface="Merienda"/>
                <a:sym typeface="Merienda"/>
              </a:rPr>
              <a:t> et</a:t>
            </a:r>
            <a:endParaRPr sz="21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100" b="1" i="0" u="none" strike="noStrike" cap="none" dirty="0">
                <a:solidFill>
                  <a:schemeClr val="lt1"/>
                </a:solidFill>
                <a:latin typeface="Merienda"/>
                <a:ea typeface="Merienda"/>
                <a:cs typeface="Merienda"/>
                <a:sym typeface="Merienda"/>
              </a:rPr>
              <a:t>la </a:t>
            </a:r>
            <a:r>
              <a:rPr lang="en-GB" sz="2100" b="1" i="0" u="none" strike="noStrike" cap="none" dirty="0" err="1">
                <a:solidFill>
                  <a:schemeClr val="lt1"/>
                </a:solidFill>
                <a:latin typeface="Merienda"/>
                <a:ea typeface="Merienda"/>
                <a:cs typeface="Merienda"/>
                <a:sym typeface="Merienda"/>
              </a:rPr>
              <a:t>dangerosité</a:t>
            </a:r>
            <a:r>
              <a:rPr lang="en-GB" sz="2100" b="1" i="0" u="none" strike="noStrike" cap="none" dirty="0">
                <a:solidFill>
                  <a:schemeClr val="lt1"/>
                </a:solidFill>
                <a:latin typeface="Merienda"/>
                <a:ea typeface="Merienda"/>
                <a:cs typeface="Merienda"/>
                <a:sym typeface="Merienda"/>
              </a:rPr>
              <a:t> de la </a:t>
            </a:r>
            <a:r>
              <a:rPr lang="en-GB" sz="2100" b="1" i="1" u="none" strike="noStrike" cap="none" dirty="0">
                <a:solidFill>
                  <a:srgbClr val="6FA8DC"/>
                </a:solidFill>
                <a:latin typeface="Merienda"/>
                <a:ea typeface="Merienda"/>
                <a:cs typeface="Merienda"/>
                <a:sym typeface="Merienda"/>
              </a:rPr>
              <a:t>doxycycline</a:t>
            </a:r>
            <a:endParaRPr sz="2100" b="1" i="1" u="none" strike="noStrike" cap="none" dirty="0">
              <a:solidFill>
                <a:srgbClr val="6FA8DC"/>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100" b="1" i="0" u="none" strike="noStrike" cap="none" dirty="0" err="1">
                <a:solidFill>
                  <a:schemeClr val="lt1"/>
                </a:solidFill>
                <a:latin typeface="Merienda"/>
                <a:ea typeface="Merienda"/>
                <a:cs typeface="Merienda"/>
                <a:sym typeface="Merienda"/>
              </a:rPr>
              <a:t>prescrite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seule</a:t>
            </a:r>
            <a:r>
              <a:rPr lang="en-GB" sz="2100" b="1" i="0" u="none" strike="noStrike" cap="none" dirty="0">
                <a:solidFill>
                  <a:schemeClr val="lt1"/>
                </a:solidFill>
                <a:latin typeface="Merienda"/>
                <a:ea typeface="Merienda"/>
                <a:cs typeface="Merienda"/>
                <a:sym typeface="Merienda"/>
              </a:rPr>
              <a:t> et sur </a:t>
            </a:r>
            <a:r>
              <a:rPr lang="en-GB" sz="2100" b="1" i="0" u="none" strike="noStrike" cap="none" dirty="0" err="1">
                <a:solidFill>
                  <a:schemeClr val="lt1"/>
                </a:solidFill>
                <a:latin typeface="Merienda"/>
                <a:ea typeface="Merienda"/>
                <a:cs typeface="Merienda"/>
                <a:sym typeface="Merienda"/>
              </a:rPr>
              <a:t>une</a:t>
            </a:r>
            <a:endParaRPr sz="21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100" b="1" i="0" u="none" strike="noStrike" cap="none" dirty="0">
                <a:solidFill>
                  <a:schemeClr val="lt1"/>
                </a:solidFill>
                <a:latin typeface="Merienda"/>
                <a:ea typeface="Merienda"/>
                <a:cs typeface="Merienda"/>
                <a:sym typeface="Merienda"/>
              </a:rPr>
              <a:t>longue </a:t>
            </a:r>
            <a:r>
              <a:rPr lang="en-GB" sz="2100" b="1" i="0" u="none" strike="noStrike" cap="none" dirty="0" err="1">
                <a:solidFill>
                  <a:schemeClr val="lt1"/>
                </a:solidFill>
                <a:latin typeface="Merienda"/>
                <a:ea typeface="Merienda"/>
                <a:cs typeface="Merienda"/>
                <a:sym typeface="Merienda"/>
              </a:rPr>
              <a:t>période</a:t>
            </a:r>
            <a:r>
              <a:rPr lang="en-GB" sz="2100" b="1" i="0" u="none" strike="noStrike" cap="none" dirty="0">
                <a:solidFill>
                  <a:schemeClr val="lt1"/>
                </a:solidFill>
                <a:latin typeface="Merienda"/>
                <a:ea typeface="Merienda"/>
                <a:cs typeface="Merienda"/>
                <a:sym typeface="Merienda"/>
              </a:rPr>
              <a:t> de temps</a:t>
            </a:r>
            <a:endParaRPr sz="21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100"/>
              <a:buFont typeface="Arial"/>
              <a:buNone/>
            </a:pPr>
            <a:endParaRPr sz="21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lt1"/>
              </a:solidFill>
              <a:latin typeface="Merienda"/>
              <a:ea typeface="Merienda"/>
              <a:cs typeface="Merienda"/>
              <a:sym typeface="Merienda"/>
            </a:endParaRPr>
          </a:p>
        </p:txBody>
      </p:sp>
      <p:sp>
        <p:nvSpPr>
          <p:cNvPr id="159" name="Google Shape;159;p15"/>
          <p:cNvSpPr txBox="1"/>
          <p:nvPr/>
        </p:nvSpPr>
        <p:spPr>
          <a:xfrm>
            <a:off x="739575" y="3163538"/>
            <a:ext cx="4549500" cy="896400"/>
          </a:xfrm>
          <a:prstGeom prst="rect">
            <a:avLst/>
          </a:prstGeom>
          <a:noFill/>
          <a:ln w="2857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chemeClr val="lt1"/>
              </a:buClr>
              <a:buSzPts val="2100"/>
              <a:buFont typeface="Merienda"/>
              <a:buChar char="➢"/>
            </a:pPr>
            <a:r>
              <a:rPr lang="en-GB" sz="2100" b="1" i="1" u="none" strike="noStrike" cap="none">
                <a:solidFill>
                  <a:srgbClr val="6FA8DC"/>
                </a:solidFill>
                <a:latin typeface="Merienda"/>
                <a:ea typeface="Merienda"/>
                <a:cs typeface="Merienda"/>
                <a:sym typeface="Merienda"/>
              </a:rPr>
              <a:t>Alterner</a:t>
            </a:r>
            <a:r>
              <a:rPr lang="en-GB" sz="2100" b="1" i="1" u="none" strike="noStrike" cap="none">
                <a:solidFill>
                  <a:schemeClr val="lt1"/>
                </a:solidFill>
                <a:latin typeface="Merienda"/>
                <a:ea typeface="Merienda"/>
                <a:cs typeface="Merienda"/>
                <a:sym typeface="Merienda"/>
              </a:rPr>
              <a:t> les combinaisons antibiotiques</a:t>
            </a:r>
            <a:endParaRPr sz="2100" b="1" i="0" u="none" strike="noStrike" cap="none">
              <a:solidFill>
                <a:schemeClr val="lt1"/>
              </a:solidFill>
              <a:latin typeface="Merienda"/>
              <a:ea typeface="Merienda"/>
              <a:cs typeface="Merienda"/>
              <a:sym typeface="Merienda"/>
            </a:endParaRPr>
          </a:p>
        </p:txBody>
      </p:sp>
      <p:pic>
        <p:nvPicPr>
          <p:cNvPr id="160" name="Google Shape;160;p15"/>
          <p:cNvPicPr preferRelativeResize="0"/>
          <p:nvPr/>
        </p:nvPicPr>
        <p:blipFill rotWithShape="1">
          <a:blip r:embed="rId4">
            <a:alphaModFix/>
          </a:blip>
          <a:srcRect/>
          <a:stretch/>
        </p:blipFill>
        <p:spPr>
          <a:xfrm>
            <a:off x="6326750" y="1225713"/>
            <a:ext cx="1924050" cy="1476375"/>
          </a:xfrm>
          <a:prstGeom prst="rect">
            <a:avLst/>
          </a:prstGeom>
          <a:noFill/>
          <a:ln>
            <a:noFill/>
          </a:ln>
        </p:spPr>
      </p:pic>
      <p:pic>
        <p:nvPicPr>
          <p:cNvPr id="161" name="Google Shape;161;p15"/>
          <p:cNvPicPr preferRelativeResize="0"/>
          <p:nvPr/>
        </p:nvPicPr>
        <p:blipFill rotWithShape="1">
          <a:blip r:embed="rId5">
            <a:alphaModFix/>
          </a:blip>
          <a:srcRect/>
          <a:stretch/>
        </p:blipFill>
        <p:spPr>
          <a:xfrm>
            <a:off x="6455338" y="2854513"/>
            <a:ext cx="1666875" cy="1514475"/>
          </a:xfrm>
          <a:prstGeom prst="rect">
            <a:avLst/>
          </a:prstGeom>
          <a:noFill/>
          <a:ln>
            <a:noFill/>
          </a:ln>
        </p:spPr>
      </p:pic>
      <p:cxnSp>
        <p:nvCxnSpPr>
          <p:cNvPr id="162" name="Google Shape;162;p15"/>
          <p:cNvCxnSpPr>
            <a:cxnSpLocks/>
            <a:stCxn id="158" idx="3"/>
            <a:endCxn id="160" idx="1"/>
          </p:cNvCxnSpPr>
          <p:nvPr/>
        </p:nvCxnSpPr>
        <p:spPr>
          <a:xfrm flipV="1">
            <a:off x="5289075" y="1963901"/>
            <a:ext cx="1037675" cy="148686"/>
          </a:xfrm>
          <a:prstGeom prst="bentConnector3">
            <a:avLst>
              <a:gd name="adj1" fmla="val 50000"/>
            </a:avLst>
          </a:prstGeom>
          <a:noFill/>
          <a:ln w="38100" cap="flat" cmpd="sng">
            <a:solidFill>
              <a:srgbClr val="93C47D"/>
            </a:solidFill>
            <a:prstDash val="solid"/>
            <a:round/>
            <a:headEnd type="none" w="sm" len="sm"/>
            <a:tailEnd type="none" w="sm" len="sm"/>
          </a:ln>
        </p:spPr>
      </p:cxnSp>
      <p:cxnSp>
        <p:nvCxnSpPr>
          <p:cNvPr id="163" name="Google Shape;163;p15"/>
          <p:cNvCxnSpPr>
            <a:stCxn id="159" idx="3"/>
            <a:endCxn id="161" idx="1"/>
          </p:cNvCxnSpPr>
          <p:nvPr/>
        </p:nvCxnSpPr>
        <p:spPr>
          <a:xfrm>
            <a:off x="5289075" y="3611738"/>
            <a:ext cx="1166400" cy="600"/>
          </a:xfrm>
          <a:prstGeom prst="bentConnector3">
            <a:avLst>
              <a:gd name="adj1" fmla="val 49994"/>
            </a:avLst>
          </a:prstGeom>
          <a:noFill/>
          <a:ln w="38100" cap="flat" cmpd="sng">
            <a:solidFill>
              <a:srgbClr val="93C47D"/>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16"/>
          <p:cNvSpPr txBox="1"/>
          <p:nvPr/>
        </p:nvSpPr>
        <p:spPr>
          <a:xfrm>
            <a:off x="851650" y="179300"/>
            <a:ext cx="7687200" cy="63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GB" sz="3500" b="1" i="0" u="none" strike="noStrike" cap="none">
                <a:solidFill>
                  <a:schemeClr val="lt1"/>
                </a:solidFill>
                <a:latin typeface="Merienda"/>
                <a:ea typeface="Merienda"/>
                <a:cs typeface="Merienda"/>
                <a:sym typeface="Merienda"/>
              </a:rPr>
              <a:t>A propos de la doxycycline</a:t>
            </a:r>
            <a:endParaRPr sz="3500" b="1" i="0" u="none" strike="noStrike" cap="none">
              <a:solidFill>
                <a:schemeClr val="lt1"/>
              </a:solidFill>
              <a:latin typeface="Merienda"/>
              <a:ea typeface="Merienda"/>
              <a:cs typeface="Merienda"/>
              <a:sym typeface="Merienda"/>
            </a:endParaRPr>
          </a:p>
        </p:txBody>
      </p:sp>
      <p:sp>
        <p:nvSpPr>
          <p:cNvPr id="169" name="Google Shape;169;p16"/>
          <p:cNvSpPr txBox="1"/>
          <p:nvPr/>
        </p:nvSpPr>
        <p:spPr>
          <a:xfrm>
            <a:off x="627550" y="1010024"/>
            <a:ext cx="7911300" cy="23196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lt1"/>
              </a:buClr>
              <a:buSzPts val="2000"/>
              <a:buFont typeface="Merienda"/>
              <a:buChar char="-"/>
            </a:pPr>
            <a:r>
              <a:rPr lang="en-GB" sz="2000" b="1" i="0" u="none" strike="noStrike" cap="none" dirty="0">
                <a:solidFill>
                  <a:schemeClr val="lt1"/>
                </a:solidFill>
                <a:latin typeface="Merienda"/>
                <a:ea typeface="Merienda"/>
                <a:cs typeface="Merienda"/>
                <a:sym typeface="Merienda"/>
              </a:rPr>
              <a:t>Car </a:t>
            </a:r>
            <a:r>
              <a:rPr lang="en-GB" sz="2000" b="1" i="0" u="none" strike="noStrike" cap="none" dirty="0" err="1">
                <a:solidFill>
                  <a:schemeClr val="lt1"/>
                </a:solidFill>
                <a:latin typeface="Merienda"/>
                <a:ea typeface="Merienda"/>
                <a:cs typeface="Merienda"/>
                <a:sym typeface="Merienda"/>
              </a:rPr>
              <a:t>même</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si</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elle</a:t>
            </a:r>
            <a:r>
              <a:rPr lang="en-GB" sz="2000" b="1" i="0" u="none" strike="noStrike" cap="none" dirty="0">
                <a:solidFill>
                  <a:schemeClr val="lt1"/>
                </a:solidFill>
                <a:latin typeface="Merienda"/>
                <a:ea typeface="Merienda"/>
                <a:cs typeface="Merienda"/>
                <a:sym typeface="Merienda"/>
              </a:rPr>
              <a:t> suspend la multiplication des </a:t>
            </a:r>
            <a:r>
              <a:rPr lang="en-GB" sz="2000" b="1" i="0" u="none" strike="noStrike" cap="none" dirty="0" err="1">
                <a:solidFill>
                  <a:schemeClr val="lt1"/>
                </a:solidFill>
                <a:latin typeface="Merienda"/>
                <a:ea typeface="Merienda"/>
                <a:cs typeface="Merienda"/>
                <a:sym typeface="Merienda"/>
              </a:rPr>
              <a:t>germes</a:t>
            </a:r>
            <a:r>
              <a:rPr lang="en-GB" sz="2000" b="1" i="0" u="none" strike="noStrike" cap="none" dirty="0">
                <a:solidFill>
                  <a:schemeClr val="lt1"/>
                </a:solidFill>
                <a:latin typeface="Merienda"/>
                <a:ea typeface="Merienda"/>
                <a:cs typeface="Merienda"/>
                <a:sym typeface="Merienda"/>
              </a:rPr>
              <a:t> in vitro</a:t>
            </a:r>
            <a:endParaRPr sz="2000" b="1" i="0" u="none" strike="noStrike" cap="none" dirty="0">
              <a:solidFill>
                <a:schemeClr val="lt1"/>
              </a:solidFill>
              <a:latin typeface="Merienda"/>
              <a:ea typeface="Merienda"/>
              <a:cs typeface="Merienda"/>
              <a:sym typeface="Merienda"/>
            </a:endParaRPr>
          </a:p>
          <a:p>
            <a:pPr marL="457200" marR="0" lvl="0" indent="-355600" algn="l" rtl="0">
              <a:lnSpc>
                <a:spcPct val="100000"/>
              </a:lnSpc>
              <a:spcBef>
                <a:spcPts val="0"/>
              </a:spcBef>
              <a:spcAft>
                <a:spcPts val="0"/>
              </a:spcAft>
              <a:buClr>
                <a:schemeClr val="lt1"/>
              </a:buClr>
              <a:buSzPts val="2000"/>
              <a:buFont typeface="Merienda"/>
              <a:buChar char="-"/>
            </a:pPr>
            <a:r>
              <a:rPr lang="en-GB" sz="2000" b="1" i="0" u="none" strike="noStrike" cap="none" dirty="0">
                <a:solidFill>
                  <a:schemeClr val="lt1"/>
                </a:solidFill>
                <a:latin typeface="Merienda"/>
                <a:ea typeface="Merienda"/>
                <a:cs typeface="Merienda"/>
                <a:sym typeface="Merienda"/>
              </a:rPr>
              <a:t>Elle </a:t>
            </a:r>
            <a:r>
              <a:rPr lang="en-GB" sz="2000" b="1" i="0" u="none" strike="noStrike" cap="none" dirty="0" err="1">
                <a:solidFill>
                  <a:schemeClr val="lt1"/>
                </a:solidFill>
                <a:latin typeface="Merienda"/>
                <a:ea typeface="Merienda"/>
                <a:cs typeface="Merienda"/>
                <a:sym typeface="Merienda"/>
              </a:rPr>
              <a:t>n’empêche</a:t>
            </a:r>
            <a:r>
              <a:rPr lang="en-GB" sz="2000" b="1" i="0" u="none" strike="noStrike" cap="none" dirty="0">
                <a:solidFill>
                  <a:schemeClr val="lt1"/>
                </a:solidFill>
                <a:latin typeface="Merienda"/>
                <a:ea typeface="Merienda"/>
                <a:cs typeface="Merienda"/>
                <a:sym typeface="Merienda"/>
              </a:rPr>
              <a:t> pas la phagocytose in vivo</a:t>
            </a:r>
            <a:endParaRPr sz="2000" b="1" i="0" u="none" strike="noStrike" cap="none" dirty="0">
              <a:solidFill>
                <a:schemeClr val="lt1"/>
              </a:solidFill>
              <a:latin typeface="Merienda"/>
              <a:ea typeface="Merienda"/>
              <a:cs typeface="Merienda"/>
              <a:sym typeface="Merienda"/>
            </a:endParaRPr>
          </a:p>
          <a:p>
            <a:pPr marL="457200" marR="0" lvl="0" indent="-355600" algn="l" rtl="0">
              <a:lnSpc>
                <a:spcPct val="100000"/>
              </a:lnSpc>
              <a:spcBef>
                <a:spcPts val="0"/>
              </a:spcBef>
              <a:spcAft>
                <a:spcPts val="0"/>
              </a:spcAft>
              <a:buClr>
                <a:schemeClr val="lt1"/>
              </a:buClr>
              <a:buSzPts val="2000"/>
              <a:buFont typeface="Merienda"/>
              <a:buChar char="-"/>
            </a:pPr>
            <a:r>
              <a:rPr lang="en-GB" sz="2000" b="1" i="0" u="none" strike="noStrike" cap="none" dirty="0">
                <a:solidFill>
                  <a:schemeClr val="lt1"/>
                </a:solidFill>
                <a:latin typeface="Merienda"/>
                <a:ea typeface="Merienda"/>
                <a:cs typeface="Merienda"/>
                <a:sym typeface="Merienda"/>
              </a:rPr>
              <a:t>Qui met </a:t>
            </a:r>
            <a:r>
              <a:rPr lang="en-GB" sz="2000" b="1" i="0" u="none" strike="noStrike" cap="none" dirty="0" err="1">
                <a:solidFill>
                  <a:schemeClr val="lt1"/>
                </a:solidFill>
                <a:latin typeface="Merienda"/>
                <a:ea typeface="Merienda"/>
                <a:cs typeface="Merienda"/>
                <a:sym typeface="Merienda"/>
              </a:rPr>
              <a:t>coude</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à</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coude</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bactéries</a:t>
            </a:r>
            <a:r>
              <a:rPr lang="en-GB" sz="2000" b="1" i="0" u="none" strike="noStrike" cap="none" dirty="0">
                <a:solidFill>
                  <a:schemeClr val="lt1"/>
                </a:solidFill>
                <a:latin typeface="Merienda"/>
                <a:ea typeface="Merienda"/>
                <a:cs typeface="Merienda"/>
                <a:sym typeface="Merienda"/>
              </a:rPr>
              <a:t> et </a:t>
            </a:r>
            <a:r>
              <a:rPr lang="en-GB" sz="2000" b="1" i="0" u="none" strike="noStrike" cap="none" dirty="0" err="1">
                <a:solidFill>
                  <a:schemeClr val="lt1"/>
                </a:solidFill>
                <a:latin typeface="Merienda"/>
                <a:ea typeface="Merienda"/>
                <a:cs typeface="Merienda"/>
                <a:sym typeface="Merienda"/>
              </a:rPr>
              <a:t>mitochondries</a:t>
            </a:r>
            <a:endParaRPr sz="2000" b="1" i="0" u="none" strike="noStrike" cap="none" dirty="0">
              <a:solidFill>
                <a:schemeClr val="lt1"/>
              </a:solidFill>
              <a:latin typeface="Merienda"/>
              <a:ea typeface="Merienda"/>
              <a:cs typeface="Merienda"/>
              <a:sym typeface="Merienda"/>
            </a:endParaRPr>
          </a:p>
          <a:p>
            <a:pPr marL="457200" marR="0" lvl="0" indent="-355600" algn="l" rtl="0">
              <a:lnSpc>
                <a:spcPct val="100000"/>
              </a:lnSpc>
              <a:spcBef>
                <a:spcPts val="0"/>
              </a:spcBef>
              <a:spcAft>
                <a:spcPts val="0"/>
              </a:spcAft>
              <a:buClr>
                <a:schemeClr val="lt1"/>
              </a:buClr>
              <a:buSzPts val="2000"/>
              <a:buFont typeface="Merienda"/>
              <a:buChar char="-"/>
            </a:pPr>
            <a:r>
              <a:rPr lang="en-GB" sz="2000" b="1" i="0" u="none" strike="noStrike" cap="none" dirty="0" err="1">
                <a:solidFill>
                  <a:schemeClr val="lt1"/>
                </a:solidFill>
                <a:latin typeface="Merienda"/>
                <a:ea typeface="Merienda"/>
                <a:cs typeface="Merienda"/>
                <a:sym typeface="Merienda"/>
              </a:rPr>
              <a:t>Celles</a:t>
            </a:r>
            <a:r>
              <a:rPr lang="en-GB" sz="2000" b="1" i="0" u="none" strike="noStrike" cap="none" dirty="0">
                <a:solidFill>
                  <a:schemeClr val="lt1"/>
                </a:solidFill>
                <a:latin typeface="Merienda"/>
                <a:ea typeface="Merienda"/>
                <a:cs typeface="Merienda"/>
                <a:sym typeface="Merienda"/>
              </a:rPr>
              <a:t>-ci </a:t>
            </a:r>
            <a:r>
              <a:rPr lang="en-GB" sz="2000" b="1" i="0" u="none" strike="noStrike" cap="none" dirty="0" err="1">
                <a:solidFill>
                  <a:schemeClr val="lt1"/>
                </a:solidFill>
                <a:latin typeface="Merienda"/>
                <a:ea typeface="Merienda"/>
                <a:cs typeface="Merienda"/>
                <a:sym typeface="Merienda"/>
              </a:rPr>
              <a:t>émettent</a:t>
            </a:r>
            <a:r>
              <a:rPr lang="en-GB" sz="2000" b="1" i="0" u="none" strike="noStrike" cap="none" dirty="0">
                <a:solidFill>
                  <a:schemeClr val="lt1"/>
                </a:solidFill>
                <a:latin typeface="Merienda"/>
                <a:ea typeface="Merienda"/>
                <a:cs typeface="Merienda"/>
                <a:sym typeface="Merienda"/>
              </a:rPr>
              <a:t> des </a:t>
            </a:r>
            <a:r>
              <a:rPr lang="en-GB" sz="2000" b="1" i="0" u="none" strike="noStrike" cap="none" dirty="0" err="1">
                <a:solidFill>
                  <a:schemeClr val="lt1"/>
                </a:solidFill>
                <a:latin typeface="Merienda"/>
                <a:ea typeface="Merienda"/>
                <a:cs typeface="Merienda"/>
                <a:sym typeface="Merienda"/>
              </a:rPr>
              <a:t>signaux</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réactivant</a:t>
            </a:r>
            <a:r>
              <a:rPr lang="en-GB" sz="2000" b="1" i="0" u="none" strike="noStrike" cap="none" dirty="0">
                <a:solidFill>
                  <a:schemeClr val="lt1"/>
                </a:solidFill>
                <a:latin typeface="Merienda"/>
                <a:ea typeface="Merienda"/>
                <a:cs typeface="Merienda"/>
                <a:sym typeface="Merienda"/>
              </a:rPr>
              <a:t> les </a:t>
            </a:r>
            <a:r>
              <a:rPr lang="en-GB" sz="2000" b="1" i="0" u="none" strike="noStrike" cap="none" dirty="0" err="1">
                <a:solidFill>
                  <a:schemeClr val="lt1"/>
                </a:solidFill>
                <a:latin typeface="Merienda"/>
                <a:ea typeface="Merienda"/>
                <a:cs typeface="Merienda"/>
                <a:sym typeface="Merienda"/>
              </a:rPr>
              <a:t>formes</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dormantes</a:t>
            </a:r>
            <a:endParaRPr sz="2000" b="1" i="0" u="none" strike="noStrike" cap="none" dirty="0">
              <a:solidFill>
                <a:schemeClr val="lt1"/>
              </a:solidFill>
              <a:latin typeface="Merienda"/>
              <a:ea typeface="Merienda"/>
              <a:cs typeface="Merienda"/>
              <a:sym typeface="Merienda"/>
            </a:endParaRPr>
          </a:p>
          <a:p>
            <a:pPr marL="457200" marR="0" lvl="0" indent="-355600" algn="l" rtl="0">
              <a:lnSpc>
                <a:spcPct val="100000"/>
              </a:lnSpc>
              <a:spcBef>
                <a:spcPts val="0"/>
              </a:spcBef>
              <a:spcAft>
                <a:spcPts val="0"/>
              </a:spcAft>
              <a:buClr>
                <a:schemeClr val="lt1"/>
              </a:buClr>
              <a:buSzPts val="2000"/>
              <a:buFont typeface="Merienda"/>
              <a:buChar char="-"/>
            </a:pPr>
            <a:r>
              <a:rPr lang="en-GB" sz="2000" b="1" i="0" u="none" strike="noStrike" cap="none" dirty="0">
                <a:solidFill>
                  <a:schemeClr val="lt1"/>
                </a:solidFill>
                <a:latin typeface="Merienda"/>
                <a:ea typeface="Merienda"/>
                <a:cs typeface="Merienda"/>
                <a:sym typeface="Merienda"/>
              </a:rPr>
              <a:t>Et </a:t>
            </a:r>
            <a:r>
              <a:rPr lang="en-GB" sz="2000" b="1" i="0" u="none" strike="noStrike" cap="none" dirty="0" err="1">
                <a:solidFill>
                  <a:schemeClr val="lt1"/>
                </a:solidFill>
                <a:latin typeface="Merienda"/>
                <a:ea typeface="Merienda"/>
                <a:cs typeface="Merienda"/>
                <a:sym typeface="Merienda"/>
              </a:rPr>
              <a:t>poussent</a:t>
            </a:r>
            <a:r>
              <a:rPr lang="en-GB" sz="2000" b="1" i="0" u="none" strike="noStrike" cap="none" dirty="0">
                <a:solidFill>
                  <a:schemeClr val="lt1"/>
                </a:solidFill>
                <a:latin typeface="Merienda"/>
                <a:ea typeface="Merienda"/>
                <a:cs typeface="Merienda"/>
                <a:sym typeface="Merienda"/>
              </a:rPr>
              <a:t> les patients </a:t>
            </a:r>
            <a:r>
              <a:rPr lang="en-GB" sz="2000" b="1" i="0" u="none" strike="noStrike" cap="none" dirty="0" err="1">
                <a:solidFill>
                  <a:schemeClr val="lt1"/>
                </a:solidFill>
                <a:latin typeface="Merienda"/>
                <a:ea typeface="Merienda"/>
                <a:cs typeface="Merienda"/>
                <a:sym typeface="Merienda"/>
              </a:rPr>
              <a:t>d’une</a:t>
            </a:r>
            <a:r>
              <a:rPr lang="en-GB" sz="2000" b="1" i="0" u="none" strike="noStrike" cap="none" dirty="0">
                <a:solidFill>
                  <a:schemeClr val="lt1"/>
                </a:solidFill>
                <a:latin typeface="Merienda"/>
                <a:ea typeface="Merienda"/>
                <a:cs typeface="Merienda"/>
                <a:sym typeface="Merienda"/>
              </a:rPr>
              <a:t> complication </a:t>
            </a:r>
            <a:r>
              <a:rPr lang="en-GB" sz="2000" b="1" i="0" u="none" strike="noStrike" cap="none" dirty="0" err="1">
                <a:solidFill>
                  <a:schemeClr val="lt1"/>
                </a:solidFill>
                <a:latin typeface="Merienda"/>
                <a:ea typeface="Merienda"/>
                <a:cs typeface="Merienda"/>
                <a:sym typeface="Merienda"/>
              </a:rPr>
              <a:t>à</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une</a:t>
            </a:r>
            <a:r>
              <a:rPr lang="en-GB" sz="2000" b="1" i="0" u="none" strike="noStrike" cap="none" dirty="0">
                <a:solidFill>
                  <a:schemeClr val="lt1"/>
                </a:solidFill>
                <a:latin typeface="Merienda"/>
                <a:ea typeface="Merienda"/>
                <a:cs typeface="Merienda"/>
                <a:sym typeface="Merienda"/>
              </a:rPr>
              <a:t> </a:t>
            </a:r>
            <a:r>
              <a:rPr lang="en-GB" sz="2000" b="1" i="0" u="none" strike="noStrike" cap="none" dirty="0" err="1">
                <a:solidFill>
                  <a:schemeClr val="lt1"/>
                </a:solidFill>
                <a:latin typeface="Merienda"/>
                <a:ea typeface="Merienda"/>
                <a:cs typeface="Merienda"/>
                <a:sym typeface="Merienda"/>
              </a:rPr>
              <a:t>autre</a:t>
            </a:r>
            <a:r>
              <a:rPr lang="en-GB" sz="2000" b="1" i="0" u="none" strike="noStrike" cap="none" dirty="0">
                <a:solidFill>
                  <a:schemeClr val="lt1"/>
                </a:solidFill>
                <a:latin typeface="Merienda"/>
                <a:ea typeface="Merienda"/>
                <a:cs typeface="Merienda"/>
                <a:sym typeface="Merienda"/>
              </a:rPr>
              <a:t> </a:t>
            </a:r>
            <a:endParaRPr sz="2000" b="1" i="0" u="none" strike="noStrike" cap="none" dirty="0">
              <a:solidFill>
                <a:schemeClr val="lt1"/>
              </a:solidFill>
              <a:latin typeface="Merienda"/>
              <a:ea typeface="Merienda"/>
              <a:cs typeface="Merienda"/>
              <a:sym typeface="Merienda"/>
            </a:endParaRPr>
          </a:p>
        </p:txBody>
      </p:sp>
      <p:pic>
        <p:nvPicPr>
          <p:cNvPr id="170" name="Google Shape;170;p16"/>
          <p:cNvPicPr preferRelativeResize="0"/>
          <p:nvPr/>
        </p:nvPicPr>
        <p:blipFill rotWithShape="1">
          <a:blip r:embed="rId4">
            <a:alphaModFix/>
          </a:blip>
          <a:srcRect/>
          <a:stretch/>
        </p:blipFill>
        <p:spPr>
          <a:xfrm>
            <a:off x="0" y="3685032"/>
            <a:ext cx="9144000" cy="12575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 calcmode="lin" valueType="num">
                                      <p:cBhvr additive="base">
                                        <p:cTn id="7" dur="500" fill="hold"/>
                                        <p:tgtEl>
                                          <p:spTgt spid="1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9">
                                            <p:txEl>
                                              <p:pRg st="1" end="1"/>
                                            </p:txEl>
                                          </p:spTgt>
                                        </p:tgtEl>
                                        <p:attrNameLst>
                                          <p:attrName>style.visibility</p:attrName>
                                        </p:attrNameLst>
                                      </p:cBhvr>
                                      <p:to>
                                        <p:strVal val="visible"/>
                                      </p:to>
                                    </p:set>
                                    <p:anim calcmode="lin" valueType="num">
                                      <p:cBhvr additive="base">
                                        <p:cTn id="13" dur="500" fill="hold"/>
                                        <p:tgtEl>
                                          <p:spTgt spid="16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9">
                                            <p:txEl>
                                              <p:pRg st="2" end="2"/>
                                            </p:txEl>
                                          </p:spTgt>
                                        </p:tgtEl>
                                        <p:attrNameLst>
                                          <p:attrName>style.visibility</p:attrName>
                                        </p:attrNameLst>
                                      </p:cBhvr>
                                      <p:to>
                                        <p:strVal val="visible"/>
                                      </p:to>
                                    </p:set>
                                    <p:anim calcmode="lin" valueType="num">
                                      <p:cBhvr additive="base">
                                        <p:cTn id="19" dur="500" fill="hold"/>
                                        <p:tgtEl>
                                          <p:spTgt spid="16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9">
                                            <p:txEl>
                                              <p:pRg st="3" end="3"/>
                                            </p:txEl>
                                          </p:spTgt>
                                        </p:tgtEl>
                                        <p:attrNameLst>
                                          <p:attrName>style.visibility</p:attrName>
                                        </p:attrNameLst>
                                      </p:cBhvr>
                                      <p:to>
                                        <p:strVal val="visible"/>
                                      </p:to>
                                    </p:set>
                                    <p:anim calcmode="lin" valueType="num">
                                      <p:cBhvr additive="base">
                                        <p:cTn id="25" dur="500" fill="hold"/>
                                        <p:tgtEl>
                                          <p:spTgt spid="16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xEl>
                                              <p:pRg st="4" end="4"/>
                                            </p:txEl>
                                          </p:spTgt>
                                        </p:tgtEl>
                                        <p:attrNameLst>
                                          <p:attrName>style.visibility</p:attrName>
                                        </p:attrNameLst>
                                      </p:cBhvr>
                                      <p:to>
                                        <p:strVal val="visible"/>
                                      </p:to>
                                    </p:set>
                                    <p:anim calcmode="lin" valueType="num">
                                      <p:cBhvr additive="base">
                                        <p:cTn id="31" dur="500" fill="hold"/>
                                        <p:tgtEl>
                                          <p:spTgt spid="16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670B-8C40-2648-9FAB-25C7EA2585A8}"/>
              </a:ext>
            </a:extLst>
          </p:cNvPr>
          <p:cNvSpPr>
            <a:spLocks noGrp="1"/>
          </p:cNvSpPr>
          <p:nvPr>
            <p:ph type="title"/>
          </p:nvPr>
        </p:nvSpPr>
        <p:spPr>
          <a:xfrm>
            <a:off x="-253497" y="0"/>
            <a:ext cx="9560459" cy="1539089"/>
          </a:xfrm>
          <a:solidFill>
            <a:srgbClr val="020B2E"/>
          </a:solidFill>
        </p:spPr>
        <p:txBody>
          <a:bodyPr>
            <a:normAutofit/>
          </a:bodyPr>
          <a:lstStyle/>
          <a:p>
            <a:r>
              <a:rPr lang="en-US" dirty="0">
                <a:solidFill>
                  <a:schemeClr val="bg1"/>
                </a:solidFill>
              </a:rPr>
              <a:t>Mon </a:t>
            </a:r>
            <a:r>
              <a:rPr lang="en-US" dirty="0" err="1">
                <a:solidFill>
                  <a:schemeClr val="bg1"/>
                </a:solidFill>
              </a:rPr>
              <a:t>protocole</a:t>
            </a:r>
            <a:r>
              <a:rPr lang="en-US" dirty="0">
                <a:solidFill>
                  <a:schemeClr val="bg1"/>
                </a:solidFill>
              </a:rPr>
              <a:t> 7 </a:t>
            </a:r>
            <a:r>
              <a:rPr lang="en-US" dirty="0" err="1">
                <a:solidFill>
                  <a:schemeClr val="bg1"/>
                </a:solidFill>
              </a:rPr>
              <a:t>jours</a:t>
            </a:r>
            <a:r>
              <a:rPr lang="en-US" dirty="0">
                <a:solidFill>
                  <a:schemeClr val="bg1"/>
                </a:solidFill>
              </a:rPr>
              <a:t>/</a:t>
            </a:r>
            <a:r>
              <a:rPr lang="en-US" dirty="0" err="1">
                <a:solidFill>
                  <a:schemeClr val="bg1"/>
                </a:solidFill>
              </a:rPr>
              <a:t>mois</a:t>
            </a:r>
            <a:r>
              <a:rPr lang="en-US" dirty="0">
                <a:solidFill>
                  <a:schemeClr val="bg1"/>
                </a:solidFill>
              </a:rPr>
              <a:t> – </a:t>
            </a:r>
            <a:br>
              <a:rPr lang="en-US" dirty="0">
                <a:solidFill>
                  <a:schemeClr val="bg1"/>
                </a:solidFill>
              </a:rPr>
            </a:br>
            <a:r>
              <a:rPr lang="en-US" dirty="0">
                <a:solidFill>
                  <a:schemeClr val="bg1"/>
                </a:solidFill>
              </a:rPr>
              <a:t>1 </a:t>
            </a:r>
            <a:r>
              <a:rPr lang="en-US" dirty="0" err="1">
                <a:solidFill>
                  <a:schemeClr val="bg1"/>
                </a:solidFill>
              </a:rPr>
              <a:t>bactériostatique</a:t>
            </a:r>
            <a:r>
              <a:rPr lang="en-US" dirty="0">
                <a:solidFill>
                  <a:schemeClr val="bg1"/>
                </a:solidFill>
              </a:rPr>
              <a:t> + 1 </a:t>
            </a:r>
            <a:r>
              <a:rPr lang="en-US" dirty="0" err="1">
                <a:solidFill>
                  <a:schemeClr val="bg1"/>
                </a:solidFill>
              </a:rPr>
              <a:t>bactéricide</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fonction</a:t>
            </a:r>
            <a:r>
              <a:rPr lang="en-US" dirty="0">
                <a:solidFill>
                  <a:schemeClr val="bg1"/>
                </a:solidFill>
              </a:rPr>
              <a:t> du </a:t>
            </a:r>
            <a:r>
              <a:rPr lang="en-US" dirty="0" err="1">
                <a:solidFill>
                  <a:schemeClr val="bg1"/>
                </a:solidFill>
              </a:rPr>
              <a:t>poids</a:t>
            </a:r>
            <a:r>
              <a:rPr lang="en-US" dirty="0">
                <a:solidFill>
                  <a:schemeClr val="bg1"/>
                </a:solidFill>
              </a:rPr>
              <a:t> et de </a:t>
            </a:r>
            <a:r>
              <a:rPr lang="en-US" dirty="0" err="1">
                <a:solidFill>
                  <a:schemeClr val="bg1"/>
                </a:solidFill>
              </a:rPr>
              <a:t>l’âge</a:t>
            </a:r>
            <a:endParaRPr lang="en-US" dirty="0">
              <a:solidFill>
                <a:schemeClr val="bg1"/>
              </a:solidFill>
            </a:endParaRPr>
          </a:p>
        </p:txBody>
      </p:sp>
      <p:sp>
        <p:nvSpPr>
          <p:cNvPr id="3" name="Text Placeholder 2">
            <a:extLst>
              <a:ext uri="{FF2B5EF4-FFF2-40B4-BE49-F238E27FC236}">
                <a16:creationId xmlns:a16="http://schemas.microsoft.com/office/drawing/2014/main" id="{0BCAD7F4-552A-FA4B-B2C1-AE90951FCB6C}"/>
              </a:ext>
            </a:extLst>
          </p:cNvPr>
          <p:cNvSpPr>
            <a:spLocks noGrp="1"/>
          </p:cNvSpPr>
          <p:nvPr>
            <p:ph type="body" idx="1"/>
          </p:nvPr>
        </p:nvSpPr>
        <p:spPr>
          <a:xfrm>
            <a:off x="-253497" y="1448553"/>
            <a:ext cx="9560459" cy="3802457"/>
          </a:xfrm>
          <a:solidFill>
            <a:srgbClr val="020B2E"/>
          </a:solidFill>
        </p:spPr>
        <p:txBody>
          <a:bodyPr>
            <a:normAutofit fontScale="62500" lnSpcReduction="20000"/>
          </a:bodyPr>
          <a:lstStyle/>
          <a:p>
            <a:endParaRPr lang="en-US" dirty="0"/>
          </a:p>
          <a:p>
            <a:r>
              <a:rPr lang="en-US" dirty="0" err="1">
                <a:solidFill>
                  <a:schemeClr val="bg1"/>
                </a:solidFill>
              </a:rPr>
              <a:t>Doxycyl</a:t>
            </a:r>
            <a:r>
              <a:rPr lang="en-US" dirty="0">
                <a:solidFill>
                  <a:schemeClr val="bg1"/>
                </a:solidFill>
              </a:rPr>
              <a:t> 100mg x 2 + </a:t>
            </a:r>
            <a:r>
              <a:rPr lang="en-US" dirty="0" err="1">
                <a:solidFill>
                  <a:schemeClr val="bg1"/>
                </a:solidFill>
              </a:rPr>
              <a:t>Ciprobay</a:t>
            </a:r>
            <a:r>
              <a:rPr lang="en-US" dirty="0">
                <a:solidFill>
                  <a:schemeClr val="bg1"/>
                </a:solidFill>
              </a:rPr>
              <a:t> 500mg x 2/jour- ! Pas </a:t>
            </a:r>
            <a:r>
              <a:rPr lang="en-US" dirty="0" err="1">
                <a:solidFill>
                  <a:schemeClr val="bg1"/>
                </a:solidFill>
              </a:rPr>
              <a:t>d’exercice</a:t>
            </a:r>
            <a:r>
              <a:rPr lang="en-US" dirty="0">
                <a:solidFill>
                  <a:schemeClr val="bg1"/>
                </a:solidFill>
              </a:rPr>
              <a:t> </a:t>
            </a:r>
          </a:p>
          <a:p>
            <a:r>
              <a:rPr lang="en-US" dirty="0">
                <a:solidFill>
                  <a:schemeClr val="bg1"/>
                </a:solidFill>
              </a:rPr>
              <a:t>Lymecycline 150 </a:t>
            </a:r>
            <a:r>
              <a:rPr lang="en-US" dirty="0" err="1">
                <a:solidFill>
                  <a:schemeClr val="bg1"/>
                </a:solidFill>
              </a:rPr>
              <a:t>ou</a:t>
            </a:r>
            <a:r>
              <a:rPr lang="en-US" dirty="0">
                <a:solidFill>
                  <a:schemeClr val="bg1"/>
                </a:solidFill>
              </a:rPr>
              <a:t> 300 mg + Metronidazole 200, 400 </a:t>
            </a:r>
            <a:r>
              <a:rPr lang="en-US" dirty="0" err="1">
                <a:solidFill>
                  <a:schemeClr val="bg1"/>
                </a:solidFill>
              </a:rPr>
              <a:t>ou</a:t>
            </a:r>
            <a:r>
              <a:rPr lang="en-US" dirty="0">
                <a:solidFill>
                  <a:schemeClr val="bg1"/>
                </a:solidFill>
              </a:rPr>
              <a:t> 800 mg x 2/jour</a:t>
            </a:r>
          </a:p>
          <a:p>
            <a:r>
              <a:rPr lang="en-US" dirty="0" err="1">
                <a:solidFill>
                  <a:schemeClr val="bg1"/>
                </a:solidFill>
              </a:rPr>
              <a:t>Minomycine</a:t>
            </a:r>
            <a:r>
              <a:rPr lang="en-US" dirty="0">
                <a:solidFill>
                  <a:schemeClr val="bg1"/>
                </a:solidFill>
              </a:rPr>
              <a:t> 50 </a:t>
            </a:r>
            <a:r>
              <a:rPr lang="en-US" dirty="0" err="1">
                <a:solidFill>
                  <a:schemeClr val="bg1"/>
                </a:solidFill>
              </a:rPr>
              <a:t>ou</a:t>
            </a:r>
            <a:r>
              <a:rPr lang="en-US" dirty="0">
                <a:solidFill>
                  <a:schemeClr val="bg1"/>
                </a:solidFill>
              </a:rPr>
              <a:t> 100 mg + </a:t>
            </a:r>
            <a:r>
              <a:rPr lang="en-US" dirty="0" err="1">
                <a:solidFill>
                  <a:schemeClr val="bg1"/>
                </a:solidFill>
              </a:rPr>
              <a:t>Rulide</a:t>
            </a:r>
            <a:r>
              <a:rPr lang="en-US" dirty="0">
                <a:solidFill>
                  <a:schemeClr val="bg1"/>
                </a:solidFill>
              </a:rPr>
              <a:t> 150 mg x 2/jour</a:t>
            </a:r>
          </a:p>
          <a:p>
            <a:r>
              <a:rPr lang="en-US" dirty="0" err="1">
                <a:solidFill>
                  <a:schemeClr val="bg1"/>
                </a:solidFill>
              </a:rPr>
              <a:t>Clacid</a:t>
            </a:r>
            <a:r>
              <a:rPr lang="en-US" dirty="0">
                <a:solidFill>
                  <a:schemeClr val="bg1"/>
                </a:solidFill>
              </a:rPr>
              <a:t> 250 </a:t>
            </a:r>
            <a:r>
              <a:rPr lang="en-US" dirty="0" err="1">
                <a:solidFill>
                  <a:schemeClr val="bg1"/>
                </a:solidFill>
              </a:rPr>
              <a:t>ou</a:t>
            </a:r>
            <a:r>
              <a:rPr lang="en-US" dirty="0">
                <a:solidFill>
                  <a:schemeClr val="bg1"/>
                </a:solidFill>
              </a:rPr>
              <a:t> 500 mg + Augmentin 500 </a:t>
            </a:r>
            <a:r>
              <a:rPr lang="en-US" dirty="0" err="1">
                <a:solidFill>
                  <a:schemeClr val="bg1"/>
                </a:solidFill>
              </a:rPr>
              <a:t>ou</a:t>
            </a:r>
            <a:r>
              <a:rPr lang="en-US" dirty="0">
                <a:solidFill>
                  <a:schemeClr val="bg1"/>
                </a:solidFill>
              </a:rPr>
              <a:t> 1.000 mg x 2/jour</a:t>
            </a:r>
          </a:p>
          <a:p>
            <a:r>
              <a:rPr lang="en-US" dirty="0" err="1">
                <a:solidFill>
                  <a:schemeClr val="bg1"/>
                </a:solidFill>
              </a:rPr>
              <a:t>Dalacin</a:t>
            </a:r>
            <a:r>
              <a:rPr lang="en-US" dirty="0">
                <a:solidFill>
                  <a:schemeClr val="bg1"/>
                </a:solidFill>
              </a:rPr>
              <a:t> C 150 mg 1 </a:t>
            </a:r>
            <a:r>
              <a:rPr lang="en-US" dirty="0" err="1">
                <a:solidFill>
                  <a:schemeClr val="bg1"/>
                </a:solidFill>
              </a:rPr>
              <a:t>ou</a:t>
            </a:r>
            <a:r>
              <a:rPr lang="en-US" dirty="0">
                <a:solidFill>
                  <a:schemeClr val="bg1"/>
                </a:solidFill>
              </a:rPr>
              <a:t> 2 x2/jour – </a:t>
            </a:r>
            <a:r>
              <a:rPr lang="en-US" dirty="0" err="1">
                <a:solidFill>
                  <a:schemeClr val="bg1"/>
                </a:solidFill>
              </a:rPr>
              <a:t>employé</a:t>
            </a:r>
            <a:r>
              <a:rPr lang="en-US" dirty="0">
                <a:solidFill>
                  <a:schemeClr val="bg1"/>
                </a:solidFill>
              </a:rPr>
              <a:t> </a:t>
            </a:r>
            <a:r>
              <a:rPr lang="en-US" dirty="0" err="1">
                <a:solidFill>
                  <a:schemeClr val="bg1"/>
                </a:solidFill>
              </a:rPr>
              <a:t>seul</a:t>
            </a:r>
            <a:r>
              <a:rPr lang="en-US" dirty="0">
                <a:solidFill>
                  <a:schemeClr val="bg1"/>
                </a:solidFill>
              </a:rPr>
              <a:t> </a:t>
            </a:r>
            <a:r>
              <a:rPr lang="en-US" dirty="0" err="1">
                <a:solidFill>
                  <a:schemeClr val="bg1"/>
                </a:solidFill>
              </a:rPr>
              <a:t>dû</a:t>
            </a:r>
            <a:r>
              <a:rPr lang="en-US" dirty="0">
                <a:solidFill>
                  <a:schemeClr val="bg1"/>
                </a:solidFill>
              </a:rPr>
              <a:t> aux </a:t>
            </a:r>
            <a:r>
              <a:rPr lang="en-US" dirty="0" err="1">
                <a:solidFill>
                  <a:schemeClr val="bg1"/>
                </a:solidFill>
              </a:rPr>
              <a:t>effets</a:t>
            </a:r>
            <a:r>
              <a:rPr lang="en-US" dirty="0">
                <a:solidFill>
                  <a:schemeClr val="bg1"/>
                </a:solidFill>
              </a:rPr>
              <a:t> </a:t>
            </a:r>
            <a:r>
              <a:rPr lang="en-US" dirty="0" err="1">
                <a:solidFill>
                  <a:schemeClr val="bg1"/>
                </a:solidFill>
              </a:rPr>
              <a:t>secondaires</a:t>
            </a:r>
            <a:r>
              <a:rPr lang="en-US" dirty="0">
                <a:solidFill>
                  <a:schemeClr val="bg1"/>
                </a:solidFill>
              </a:rPr>
              <a:t> </a:t>
            </a:r>
            <a:r>
              <a:rPr lang="en-US" dirty="0" err="1">
                <a:solidFill>
                  <a:schemeClr val="bg1"/>
                </a:solidFill>
              </a:rPr>
              <a:t>si</a:t>
            </a:r>
            <a:r>
              <a:rPr lang="en-US" dirty="0">
                <a:solidFill>
                  <a:schemeClr val="bg1"/>
                </a:solidFill>
              </a:rPr>
              <a:t> </a:t>
            </a:r>
            <a:r>
              <a:rPr lang="en-US" dirty="0" err="1">
                <a:solidFill>
                  <a:schemeClr val="bg1"/>
                </a:solidFill>
              </a:rPr>
              <a:t>en</a:t>
            </a:r>
            <a:r>
              <a:rPr lang="en-US" dirty="0">
                <a:solidFill>
                  <a:schemeClr val="bg1"/>
                </a:solidFill>
              </a:rPr>
              <a:t> association ! </a:t>
            </a:r>
            <a:r>
              <a:rPr lang="en-US" dirty="0" err="1">
                <a:solidFill>
                  <a:schemeClr val="bg1"/>
                </a:solidFill>
              </a:rPr>
              <a:t>Diarrhées</a:t>
            </a:r>
            <a:r>
              <a:rPr lang="en-US" dirty="0">
                <a:solidFill>
                  <a:schemeClr val="bg1"/>
                </a:solidFill>
              </a:rPr>
              <a:t> – Clostridium difficile</a:t>
            </a:r>
          </a:p>
          <a:p>
            <a:r>
              <a:rPr lang="en-US" dirty="0" err="1">
                <a:solidFill>
                  <a:schemeClr val="bg1"/>
                </a:solidFill>
              </a:rPr>
              <a:t>Tetralysal</a:t>
            </a:r>
            <a:r>
              <a:rPr lang="en-US" dirty="0">
                <a:solidFill>
                  <a:schemeClr val="bg1"/>
                </a:solidFill>
              </a:rPr>
              <a:t> 300mg X 2/jour + Dapsone 100mg le </a:t>
            </a:r>
            <a:r>
              <a:rPr lang="en-US" dirty="0" err="1">
                <a:solidFill>
                  <a:schemeClr val="bg1"/>
                </a:solidFill>
              </a:rPr>
              <a:t>soir</a:t>
            </a:r>
            <a:r>
              <a:rPr lang="en-US" dirty="0">
                <a:solidFill>
                  <a:schemeClr val="bg1"/>
                </a:solidFill>
              </a:rPr>
              <a:t> - ! </a:t>
            </a:r>
            <a:r>
              <a:rPr lang="en-US" dirty="0" err="1">
                <a:solidFill>
                  <a:schemeClr val="bg1"/>
                </a:solidFill>
              </a:rPr>
              <a:t>Lèvres</a:t>
            </a:r>
            <a:r>
              <a:rPr lang="en-US" dirty="0">
                <a:solidFill>
                  <a:schemeClr val="bg1"/>
                </a:solidFill>
              </a:rPr>
              <a:t> </a:t>
            </a:r>
            <a:r>
              <a:rPr lang="en-US" dirty="0" err="1">
                <a:solidFill>
                  <a:schemeClr val="bg1"/>
                </a:solidFill>
              </a:rPr>
              <a:t>bleues</a:t>
            </a:r>
            <a:endParaRPr lang="en-US" dirty="0">
              <a:solidFill>
                <a:schemeClr val="bg1"/>
              </a:solidFill>
            </a:endParaRPr>
          </a:p>
          <a:p>
            <a:r>
              <a:rPr lang="en-US" dirty="0" err="1">
                <a:solidFill>
                  <a:schemeClr val="bg1"/>
                </a:solidFill>
              </a:rPr>
              <a:t>Vibratab</a:t>
            </a:r>
            <a:r>
              <a:rPr lang="en-US" dirty="0">
                <a:solidFill>
                  <a:schemeClr val="bg1"/>
                </a:solidFill>
              </a:rPr>
              <a:t> 100 mg x 3/jour </a:t>
            </a:r>
            <a:r>
              <a:rPr lang="en-US" dirty="0" err="1">
                <a:solidFill>
                  <a:schemeClr val="bg1"/>
                </a:solidFill>
              </a:rPr>
              <a:t>utilisée</a:t>
            </a:r>
            <a:r>
              <a:rPr lang="en-US" dirty="0">
                <a:solidFill>
                  <a:schemeClr val="bg1"/>
                </a:solidFill>
              </a:rPr>
              <a:t> </a:t>
            </a:r>
            <a:r>
              <a:rPr lang="en-US" dirty="0" err="1">
                <a:solidFill>
                  <a:schemeClr val="bg1"/>
                </a:solidFill>
              </a:rPr>
              <a:t>seule</a:t>
            </a:r>
            <a:endParaRPr lang="en-US" dirty="0">
              <a:solidFill>
                <a:schemeClr val="bg1"/>
              </a:solidFill>
            </a:endParaRPr>
          </a:p>
          <a:p>
            <a:r>
              <a:rPr lang="en-US" dirty="0" err="1">
                <a:solidFill>
                  <a:schemeClr val="bg1"/>
                </a:solidFill>
              </a:rPr>
              <a:t>Doxycyl</a:t>
            </a:r>
            <a:r>
              <a:rPr lang="en-US" dirty="0">
                <a:solidFill>
                  <a:schemeClr val="bg1"/>
                </a:solidFill>
              </a:rPr>
              <a:t> 100mg X 2/jour + </a:t>
            </a:r>
            <a:r>
              <a:rPr lang="en-US" dirty="0" err="1">
                <a:solidFill>
                  <a:schemeClr val="bg1"/>
                </a:solidFill>
              </a:rPr>
              <a:t>Levofloxacine</a:t>
            </a:r>
            <a:r>
              <a:rPr lang="en-US" dirty="0">
                <a:solidFill>
                  <a:schemeClr val="bg1"/>
                </a:solidFill>
              </a:rPr>
              <a:t> 250 mg x 2/jour </a:t>
            </a:r>
            <a:r>
              <a:rPr lang="en-US" dirty="0" err="1">
                <a:solidFill>
                  <a:schemeClr val="bg1"/>
                </a:solidFill>
              </a:rPr>
              <a:t>ou</a:t>
            </a:r>
            <a:r>
              <a:rPr lang="en-US" dirty="0">
                <a:solidFill>
                  <a:schemeClr val="bg1"/>
                </a:solidFill>
              </a:rPr>
              <a:t> 500mg le </a:t>
            </a:r>
            <a:r>
              <a:rPr lang="en-US" dirty="0" err="1">
                <a:solidFill>
                  <a:schemeClr val="bg1"/>
                </a:solidFill>
              </a:rPr>
              <a:t>soir</a:t>
            </a:r>
            <a:r>
              <a:rPr lang="en-US" dirty="0">
                <a:solidFill>
                  <a:schemeClr val="bg1"/>
                </a:solidFill>
              </a:rPr>
              <a:t> ! Pas </a:t>
            </a:r>
            <a:r>
              <a:rPr lang="en-US" dirty="0" err="1">
                <a:solidFill>
                  <a:schemeClr val="bg1"/>
                </a:solidFill>
              </a:rPr>
              <a:t>d’exercice</a:t>
            </a:r>
            <a:endParaRPr lang="en-US" dirty="0">
              <a:solidFill>
                <a:schemeClr val="bg1"/>
              </a:solidFill>
            </a:endParaRPr>
          </a:p>
          <a:p>
            <a:r>
              <a:rPr lang="en-US" dirty="0">
                <a:solidFill>
                  <a:schemeClr val="bg1"/>
                </a:solidFill>
              </a:rPr>
              <a:t>Zithromax 500 mg/jour + </a:t>
            </a:r>
            <a:r>
              <a:rPr lang="en-US" dirty="0" err="1">
                <a:solidFill>
                  <a:schemeClr val="bg1"/>
                </a:solidFill>
              </a:rPr>
              <a:t>Céphalosporine</a:t>
            </a:r>
            <a:r>
              <a:rPr lang="en-US" dirty="0">
                <a:solidFill>
                  <a:schemeClr val="bg1"/>
                </a:solidFill>
              </a:rPr>
              <a:t> – </a:t>
            </a:r>
            <a:r>
              <a:rPr lang="en-US" dirty="0" err="1">
                <a:solidFill>
                  <a:schemeClr val="bg1"/>
                </a:solidFill>
              </a:rPr>
              <a:t>Orelox</a:t>
            </a:r>
            <a:r>
              <a:rPr lang="en-US" dirty="0">
                <a:solidFill>
                  <a:schemeClr val="bg1"/>
                </a:solidFill>
              </a:rPr>
              <a:t>  200mg x 2/jour</a:t>
            </a:r>
          </a:p>
          <a:p>
            <a:r>
              <a:rPr lang="en-US" dirty="0" err="1">
                <a:solidFill>
                  <a:schemeClr val="bg1"/>
                </a:solidFill>
              </a:rPr>
              <a:t>Rarement</a:t>
            </a:r>
            <a:r>
              <a:rPr lang="en-US" dirty="0">
                <a:solidFill>
                  <a:schemeClr val="bg1"/>
                </a:solidFill>
              </a:rPr>
              <a:t> la </a:t>
            </a:r>
            <a:r>
              <a:rPr lang="en-US" dirty="0" err="1">
                <a:solidFill>
                  <a:schemeClr val="bg1"/>
                </a:solidFill>
              </a:rPr>
              <a:t>Rifadine</a:t>
            </a:r>
            <a:r>
              <a:rPr lang="en-US" dirty="0">
                <a:solidFill>
                  <a:schemeClr val="bg1"/>
                </a:solidFill>
              </a:rPr>
              <a:t>  </a:t>
            </a:r>
            <a:r>
              <a:rPr lang="en-US" dirty="0" err="1">
                <a:solidFill>
                  <a:schemeClr val="bg1"/>
                </a:solidFill>
              </a:rPr>
              <a:t>dû</a:t>
            </a:r>
            <a:r>
              <a:rPr lang="en-US" dirty="0">
                <a:solidFill>
                  <a:schemeClr val="bg1"/>
                </a:solidFill>
              </a:rPr>
              <a:t> </a:t>
            </a:r>
            <a:r>
              <a:rPr lang="en-US" dirty="0" err="1">
                <a:solidFill>
                  <a:schemeClr val="bg1"/>
                </a:solidFill>
              </a:rPr>
              <a:t>à</a:t>
            </a:r>
            <a:r>
              <a:rPr lang="en-US" dirty="0">
                <a:solidFill>
                  <a:schemeClr val="bg1"/>
                </a:solidFill>
              </a:rPr>
              <a:t> la </a:t>
            </a:r>
            <a:r>
              <a:rPr lang="en-US" dirty="0" err="1">
                <a:solidFill>
                  <a:schemeClr val="bg1"/>
                </a:solidFill>
              </a:rPr>
              <a:t>tolérance</a:t>
            </a:r>
            <a:r>
              <a:rPr lang="en-US" dirty="0">
                <a:solidFill>
                  <a:schemeClr val="bg1"/>
                </a:solidFill>
              </a:rPr>
              <a:t>  </a:t>
            </a:r>
          </a:p>
          <a:p>
            <a:r>
              <a:rPr lang="en-US" dirty="0" err="1">
                <a:solidFill>
                  <a:schemeClr val="bg1"/>
                </a:solidFill>
              </a:rPr>
              <a:t>Rocephine</a:t>
            </a:r>
            <a:r>
              <a:rPr lang="en-US" dirty="0">
                <a:solidFill>
                  <a:schemeClr val="bg1"/>
                </a:solidFill>
              </a:rPr>
              <a:t>, </a:t>
            </a:r>
            <a:r>
              <a:rPr lang="en-US" dirty="0" err="1">
                <a:solidFill>
                  <a:schemeClr val="bg1"/>
                </a:solidFill>
              </a:rPr>
              <a:t>mais</a:t>
            </a:r>
            <a:r>
              <a:rPr lang="en-US" dirty="0">
                <a:solidFill>
                  <a:schemeClr val="bg1"/>
                </a:solidFill>
              </a:rPr>
              <a:t> complication au </a:t>
            </a:r>
            <a:r>
              <a:rPr lang="en-US" dirty="0" err="1">
                <a:solidFill>
                  <a:schemeClr val="bg1"/>
                </a:solidFill>
              </a:rPr>
              <a:t>niveau</a:t>
            </a:r>
            <a:r>
              <a:rPr lang="en-US" dirty="0">
                <a:solidFill>
                  <a:schemeClr val="bg1"/>
                </a:solidFill>
              </a:rPr>
              <a:t> des </a:t>
            </a:r>
            <a:r>
              <a:rPr lang="en-US" dirty="0" err="1">
                <a:solidFill>
                  <a:schemeClr val="bg1"/>
                </a:solidFill>
              </a:rPr>
              <a:t>vascularites</a:t>
            </a:r>
            <a:r>
              <a:rPr lang="en-US" dirty="0">
                <a:solidFill>
                  <a:schemeClr val="bg1"/>
                </a:solidFill>
              </a:rPr>
              <a:t> </a:t>
            </a:r>
            <a:r>
              <a:rPr lang="en-US" dirty="0" err="1">
                <a:solidFill>
                  <a:schemeClr val="bg1"/>
                </a:solidFill>
              </a:rPr>
              <a:t>cérébrales</a:t>
            </a:r>
            <a:r>
              <a:rPr lang="en-US" dirty="0">
                <a:solidFill>
                  <a:schemeClr val="bg1"/>
                </a:solidFill>
              </a:rPr>
              <a:t>, limitation vu pris </a:t>
            </a:r>
            <a:r>
              <a:rPr lang="en-US" dirty="0" err="1">
                <a:solidFill>
                  <a:schemeClr val="bg1"/>
                </a:solidFill>
              </a:rPr>
              <a:t>en</a:t>
            </a:r>
            <a:r>
              <a:rPr lang="en-US" dirty="0">
                <a:solidFill>
                  <a:schemeClr val="bg1"/>
                </a:solidFill>
              </a:rPr>
              <a:t> IV</a:t>
            </a:r>
          </a:p>
          <a:p>
            <a:pPr marL="114300" indent="0">
              <a:buNone/>
            </a:pPr>
            <a:endParaRPr lang="en-US" i="1" dirty="0">
              <a:solidFill>
                <a:schemeClr val="bg1"/>
              </a:solidFill>
            </a:endParaRPr>
          </a:p>
          <a:p>
            <a:pPr marL="114300" indent="0">
              <a:buNone/>
            </a:pPr>
            <a:r>
              <a:rPr lang="en-US" i="1" dirty="0" err="1">
                <a:solidFill>
                  <a:schemeClr val="bg1"/>
                </a:solidFill>
              </a:rPr>
              <a:t>Eviter</a:t>
            </a:r>
            <a:r>
              <a:rPr lang="en-US" i="1" dirty="0">
                <a:solidFill>
                  <a:schemeClr val="bg1"/>
                </a:solidFill>
              </a:rPr>
              <a:t> les </a:t>
            </a:r>
            <a:r>
              <a:rPr lang="en-US" i="1" dirty="0" err="1">
                <a:solidFill>
                  <a:schemeClr val="bg1"/>
                </a:solidFill>
              </a:rPr>
              <a:t>produits</a:t>
            </a:r>
            <a:r>
              <a:rPr lang="en-US" i="1" dirty="0">
                <a:solidFill>
                  <a:schemeClr val="bg1"/>
                </a:solidFill>
              </a:rPr>
              <a:t> </a:t>
            </a:r>
            <a:r>
              <a:rPr lang="en-US" i="1" dirty="0" err="1">
                <a:solidFill>
                  <a:schemeClr val="bg1"/>
                </a:solidFill>
              </a:rPr>
              <a:t>laitiers</a:t>
            </a:r>
            <a:endParaRPr lang="en-US" i="1" dirty="0">
              <a:solidFill>
                <a:schemeClr val="bg1"/>
              </a:solidFill>
            </a:endParaRPr>
          </a:p>
          <a:p>
            <a:pPr marL="114300" indent="0">
              <a:buNone/>
            </a:pPr>
            <a:r>
              <a:rPr lang="en-US" i="1" dirty="0">
                <a:solidFill>
                  <a:schemeClr val="bg1"/>
                </a:solidFill>
              </a:rPr>
              <a:t>Après la </a:t>
            </a:r>
            <a:r>
              <a:rPr lang="en-US" i="1" dirty="0" err="1">
                <a:solidFill>
                  <a:schemeClr val="bg1"/>
                </a:solidFill>
              </a:rPr>
              <a:t>prise</a:t>
            </a:r>
            <a:r>
              <a:rPr lang="en-US" i="1" dirty="0">
                <a:solidFill>
                  <a:schemeClr val="bg1"/>
                </a:solidFill>
              </a:rPr>
              <a:t> de </a:t>
            </a:r>
            <a:r>
              <a:rPr lang="en-US" i="1" dirty="0" err="1">
                <a:solidFill>
                  <a:schemeClr val="bg1"/>
                </a:solidFill>
              </a:rPr>
              <a:t>nourriturę</a:t>
            </a:r>
            <a:endParaRPr lang="en-US" i="1" dirty="0">
              <a:solidFill>
                <a:schemeClr val="bg1"/>
              </a:solidFill>
            </a:endParaRPr>
          </a:p>
          <a:p>
            <a:pPr marL="114300" indent="0">
              <a:buNone/>
            </a:pPr>
            <a:r>
              <a:rPr lang="en-US" i="1" dirty="0" err="1">
                <a:solidFill>
                  <a:schemeClr val="bg1"/>
                </a:solidFill>
              </a:rPr>
              <a:t>Détoxication</a:t>
            </a:r>
            <a:r>
              <a:rPr lang="en-US" i="1" dirty="0">
                <a:solidFill>
                  <a:schemeClr val="bg1"/>
                </a:solidFill>
              </a:rPr>
              <a:t>, </a:t>
            </a:r>
            <a:r>
              <a:rPr lang="en-US" i="1" dirty="0" err="1">
                <a:solidFill>
                  <a:schemeClr val="bg1"/>
                </a:solidFill>
              </a:rPr>
              <a:t>bains</a:t>
            </a:r>
            <a:r>
              <a:rPr lang="en-US" i="1" dirty="0">
                <a:solidFill>
                  <a:schemeClr val="bg1"/>
                </a:solidFill>
              </a:rPr>
              <a:t> </a:t>
            </a:r>
            <a:r>
              <a:rPr lang="en-US" i="1" dirty="0" err="1">
                <a:solidFill>
                  <a:schemeClr val="bg1"/>
                </a:solidFill>
              </a:rPr>
              <a:t>chauds</a:t>
            </a:r>
            <a:r>
              <a:rPr lang="en-US" i="1" dirty="0">
                <a:solidFill>
                  <a:schemeClr val="bg1"/>
                </a:solidFill>
              </a:rPr>
              <a:t>, </a:t>
            </a:r>
            <a:r>
              <a:rPr lang="en-US" i="1" dirty="0" err="1">
                <a:solidFill>
                  <a:schemeClr val="bg1"/>
                </a:solidFill>
              </a:rPr>
              <a:t>hydratation</a:t>
            </a:r>
            <a:endParaRPr lang="en-US" i="1" dirty="0">
              <a:solidFill>
                <a:schemeClr val="bg1"/>
              </a:solidFill>
            </a:endParaRPr>
          </a:p>
          <a:p>
            <a:pPr marL="114300" indent="0">
              <a:buNone/>
            </a:pPr>
            <a:r>
              <a:rPr lang="en-US" i="1" dirty="0">
                <a:solidFill>
                  <a:schemeClr val="bg1"/>
                </a:solidFill>
              </a:rPr>
              <a:t>Attention aux associations </a:t>
            </a:r>
            <a:r>
              <a:rPr lang="en-US" i="1" dirty="0" err="1">
                <a:solidFill>
                  <a:schemeClr val="bg1"/>
                </a:solidFill>
              </a:rPr>
              <a:t>médicamenteuses</a:t>
            </a:r>
            <a:endParaRPr lang="en-US" i="1" dirty="0">
              <a:solidFill>
                <a:schemeClr val="bg1"/>
              </a:solidFill>
            </a:endParaRPr>
          </a:p>
          <a:p>
            <a:endParaRPr lang="en-US" dirty="0">
              <a:solidFill>
                <a:schemeClr val="bg1"/>
              </a:solidFill>
            </a:endParaRPr>
          </a:p>
          <a:p>
            <a:endParaRPr lang="en-US" dirty="0">
              <a:solidFill>
                <a:schemeClr val="bg1"/>
              </a:solidFill>
            </a:endParaRPr>
          </a:p>
          <a:p>
            <a:r>
              <a:rPr lang="en-US" dirty="0" err="1">
                <a:solidFill>
                  <a:schemeClr val="bg1"/>
                </a:solidFill>
              </a:rPr>
              <a:t>Recours</a:t>
            </a:r>
            <a:r>
              <a:rPr lang="en-US" dirty="0">
                <a:solidFill>
                  <a:schemeClr val="bg1"/>
                </a:solidFill>
              </a:rPr>
              <a:t> au </a:t>
            </a:r>
            <a:r>
              <a:rPr lang="en-US" dirty="0" err="1">
                <a:solidFill>
                  <a:schemeClr val="bg1"/>
                </a:solidFill>
              </a:rPr>
              <a:t>probénécid</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cas</a:t>
            </a:r>
            <a:r>
              <a:rPr lang="en-US" dirty="0">
                <a:solidFill>
                  <a:schemeClr val="bg1"/>
                </a:solidFill>
              </a:rPr>
              <a:t> de </a:t>
            </a:r>
            <a:r>
              <a:rPr lang="en-US" dirty="0" err="1">
                <a:solidFill>
                  <a:schemeClr val="bg1"/>
                </a:solidFill>
              </a:rPr>
              <a:t>réaction</a:t>
            </a:r>
            <a:r>
              <a:rPr lang="en-US" dirty="0">
                <a:solidFill>
                  <a:schemeClr val="bg1"/>
                </a:solidFill>
              </a:rPr>
              <a:t> </a:t>
            </a:r>
            <a:r>
              <a:rPr lang="en-US" dirty="0" err="1">
                <a:solidFill>
                  <a:schemeClr val="bg1"/>
                </a:solidFill>
              </a:rPr>
              <a:t>d’Herxheimer</a:t>
            </a:r>
            <a:r>
              <a:rPr lang="en-US" dirty="0">
                <a:solidFill>
                  <a:schemeClr val="bg1"/>
                </a:solidFill>
              </a:rPr>
              <a:t> </a:t>
            </a:r>
            <a:r>
              <a:rPr lang="en-US" dirty="0" err="1">
                <a:solidFill>
                  <a:schemeClr val="bg1"/>
                </a:solidFill>
              </a:rPr>
              <a:t>sévère</a:t>
            </a:r>
            <a:r>
              <a:rPr lang="en-US" dirty="0">
                <a:solidFill>
                  <a:schemeClr val="bg1"/>
                </a:solidFill>
              </a:rPr>
              <a:t> après les 7 </a:t>
            </a:r>
            <a:r>
              <a:rPr lang="en-US" dirty="0" err="1">
                <a:solidFill>
                  <a:schemeClr val="bg1"/>
                </a:solidFill>
              </a:rPr>
              <a:t>jours</a:t>
            </a:r>
            <a:endParaRPr lang="en-US" dirty="0">
              <a:solidFill>
                <a:schemeClr val="bg1"/>
              </a:solidFill>
            </a:endParaRPr>
          </a:p>
          <a:p>
            <a:r>
              <a:rPr lang="en-US" dirty="0" err="1">
                <a:solidFill>
                  <a:schemeClr val="bg1"/>
                </a:solidFill>
              </a:rPr>
              <a:t>Recours</a:t>
            </a:r>
            <a:r>
              <a:rPr lang="en-US" dirty="0">
                <a:solidFill>
                  <a:schemeClr val="bg1"/>
                </a:solidFill>
              </a:rPr>
              <a:t> au fluconazole </a:t>
            </a:r>
            <a:r>
              <a:rPr lang="en-US" dirty="0" err="1">
                <a:solidFill>
                  <a:schemeClr val="bg1"/>
                </a:solidFill>
              </a:rPr>
              <a:t>si</a:t>
            </a:r>
            <a:r>
              <a:rPr lang="en-US" dirty="0">
                <a:solidFill>
                  <a:schemeClr val="bg1"/>
                </a:solidFill>
              </a:rPr>
              <a:t> manifestations </a:t>
            </a:r>
            <a:r>
              <a:rPr lang="en-US" dirty="0" err="1">
                <a:solidFill>
                  <a:schemeClr val="bg1"/>
                </a:solidFill>
              </a:rPr>
              <a:t>fongiques</a:t>
            </a:r>
            <a:r>
              <a:rPr lang="en-US" dirty="0">
                <a:solidFill>
                  <a:schemeClr val="bg1"/>
                </a:solidFill>
              </a:rPr>
              <a:t> après les 7 </a:t>
            </a:r>
            <a:r>
              <a:rPr lang="en-US" dirty="0" err="1">
                <a:solidFill>
                  <a:schemeClr val="bg1"/>
                </a:solidFill>
              </a:rPr>
              <a:t>jours</a:t>
            </a:r>
            <a:r>
              <a:rPr lang="en-US" dirty="0">
                <a:solidFill>
                  <a:schemeClr val="bg1"/>
                </a:solidFill>
              </a:rPr>
              <a:t>  </a:t>
            </a:r>
          </a:p>
        </p:txBody>
      </p:sp>
    </p:spTree>
    <p:extLst>
      <p:ext uri="{BB962C8B-B14F-4D97-AF65-F5344CB8AC3E}">
        <p14:creationId xmlns:p14="http://schemas.microsoft.com/office/powerpoint/2010/main" val="3379601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pic>
        <p:nvPicPr>
          <p:cNvPr id="175" name="Google Shape;175;p17"/>
          <p:cNvPicPr preferRelativeResize="0"/>
          <p:nvPr/>
        </p:nvPicPr>
        <p:blipFill rotWithShape="1">
          <a:blip r:embed="rId4">
            <a:alphaModFix amt="38000"/>
          </a:blip>
          <a:srcRect/>
          <a:stretch/>
        </p:blipFill>
        <p:spPr>
          <a:xfrm>
            <a:off x="4168600" y="0"/>
            <a:ext cx="4975400" cy="5143500"/>
          </a:xfrm>
          <a:prstGeom prst="rect">
            <a:avLst/>
          </a:prstGeom>
          <a:noFill/>
          <a:ln>
            <a:noFill/>
          </a:ln>
        </p:spPr>
      </p:pic>
      <p:cxnSp>
        <p:nvCxnSpPr>
          <p:cNvPr id="176" name="Google Shape;176;p17"/>
          <p:cNvCxnSpPr/>
          <p:nvPr/>
        </p:nvCxnSpPr>
        <p:spPr>
          <a:xfrm>
            <a:off x="4157375" y="22400"/>
            <a:ext cx="0" cy="5098800"/>
          </a:xfrm>
          <a:prstGeom prst="straightConnector1">
            <a:avLst/>
          </a:prstGeom>
          <a:noFill/>
          <a:ln w="114300" cap="flat" cmpd="sng">
            <a:solidFill>
              <a:srgbClr val="233343"/>
            </a:solidFill>
            <a:prstDash val="solid"/>
            <a:round/>
            <a:headEnd type="none" w="sm" len="sm"/>
            <a:tailEnd type="none" w="sm" len="sm"/>
          </a:ln>
        </p:spPr>
      </p:cxnSp>
      <p:sp>
        <p:nvSpPr>
          <p:cNvPr id="177" name="Google Shape;177;p17"/>
          <p:cNvSpPr txBox="1"/>
          <p:nvPr/>
        </p:nvSpPr>
        <p:spPr>
          <a:xfrm>
            <a:off x="155418" y="992454"/>
            <a:ext cx="2924700" cy="239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dirty="0">
                <a:solidFill>
                  <a:schemeClr val="lt1"/>
                </a:solidFill>
                <a:latin typeface="Merienda Black"/>
                <a:ea typeface="Merienda Black"/>
                <a:cs typeface="Merienda Black"/>
                <a:sym typeface="Merienda Black"/>
              </a:rPr>
              <a:t>Mon   </a:t>
            </a:r>
            <a:r>
              <a:rPr lang="en-GB" sz="3600" b="0" i="0" u="none" strike="noStrike" cap="none" dirty="0" err="1">
                <a:solidFill>
                  <a:schemeClr val="lt1"/>
                </a:solidFill>
                <a:latin typeface="Merienda Black"/>
                <a:ea typeface="Merienda Black"/>
                <a:cs typeface="Merienda Black"/>
                <a:sym typeface="Merienda Black"/>
              </a:rPr>
              <a:t>protocole</a:t>
            </a:r>
            <a:r>
              <a:rPr lang="en-GB" sz="3600" b="0" i="0" u="none" strike="noStrike" cap="none" dirty="0">
                <a:solidFill>
                  <a:schemeClr val="lt1"/>
                </a:solidFill>
                <a:latin typeface="Merienda Black"/>
                <a:ea typeface="Merienda Black"/>
                <a:cs typeface="Merienda Black"/>
                <a:sym typeface="Merienda Black"/>
              </a:rPr>
              <a:t>-     suite</a:t>
            </a:r>
            <a:endParaRPr sz="1800" b="0" i="0" u="none" strike="noStrike" cap="none" dirty="0">
              <a:solidFill>
                <a:schemeClr val="lt1"/>
              </a:solidFill>
              <a:latin typeface="Merienda Black"/>
              <a:ea typeface="Merienda Black"/>
              <a:cs typeface="Merienda Black"/>
              <a:sym typeface="Merienda Black"/>
            </a:endParaRPr>
          </a:p>
        </p:txBody>
      </p:sp>
      <p:sp>
        <p:nvSpPr>
          <p:cNvPr id="178" name="Google Shape;178;p17"/>
          <p:cNvSpPr txBox="1"/>
          <p:nvPr/>
        </p:nvSpPr>
        <p:spPr>
          <a:xfrm>
            <a:off x="2933323" y="-94215"/>
            <a:ext cx="6482281" cy="5237715"/>
          </a:xfrm>
          <a:prstGeom prst="rect">
            <a:avLst/>
          </a:prstGeom>
          <a:noFill/>
          <a:ln>
            <a:noFill/>
          </a:ln>
        </p:spPr>
        <p:txBody>
          <a:bodyPr spcFirstLastPara="1" wrap="square" lIns="91425" tIns="91425" rIns="91425" bIns="91425" anchor="t" anchorCtr="0">
            <a:noAutofit/>
          </a:bodyPr>
          <a:lstStyle/>
          <a:p>
            <a:pPr marL="457200" marR="0" lvl="0" indent="-457200" algn="l" rtl="0">
              <a:lnSpc>
                <a:spcPct val="220000"/>
              </a:lnSpc>
              <a:spcBef>
                <a:spcPts val="0"/>
              </a:spcBef>
              <a:spcAft>
                <a:spcPts val="0"/>
              </a:spcAft>
              <a:buClr>
                <a:schemeClr val="bg1"/>
              </a:buClr>
              <a:buSzPts val="1100"/>
              <a:buFont typeface="Wingdings" pitchFamily="2" charset="2"/>
              <a:buChar char="Ø"/>
            </a:pPr>
            <a:r>
              <a:rPr lang="en-GB" sz="3100" b="0" i="1" u="none" strike="noStrike" cap="none" dirty="0">
                <a:solidFill>
                  <a:schemeClr val="lt1"/>
                </a:solidFill>
                <a:latin typeface="Merienda ExtraBold"/>
                <a:ea typeface="Merienda ExtraBold"/>
                <a:cs typeface="Merienda ExtraBold"/>
                <a:sym typeface="Merienda ExtraBold"/>
              </a:rPr>
              <a:t>Vit B complex</a:t>
            </a:r>
            <a:endParaRPr sz="3100" b="0" i="1" u="none" strike="noStrike" cap="none" dirty="0">
              <a:solidFill>
                <a:schemeClr val="lt1"/>
              </a:solidFill>
              <a:latin typeface="Merienda ExtraBold"/>
              <a:ea typeface="Merienda ExtraBold"/>
              <a:cs typeface="Merienda ExtraBold"/>
              <a:sym typeface="Merienda ExtraBold"/>
            </a:endParaRPr>
          </a:p>
          <a:p>
            <a:pPr marL="457200" marR="0" lvl="0" indent="-457200" algn="l" rtl="0">
              <a:lnSpc>
                <a:spcPct val="220000"/>
              </a:lnSpc>
              <a:spcBef>
                <a:spcPts val="0"/>
              </a:spcBef>
              <a:spcAft>
                <a:spcPts val="0"/>
              </a:spcAft>
              <a:buClr>
                <a:schemeClr val="bg1"/>
              </a:buClr>
              <a:buSzPts val="1100"/>
              <a:buFont typeface="Wingdings" pitchFamily="2" charset="2"/>
              <a:buChar char="Ø"/>
            </a:pPr>
            <a:r>
              <a:rPr lang="en-GB" sz="3100" b="0" i="1" u="none" strike="noStrike" cap="none" dirty="0">
                <a:solidFill>
                  <a:schemeClr val="lt1"/>
                </a:solidFill>
                <a:latin typeface="Merienda ExtraBold"/>
                <a:ea typeface="Merienda ExtraBold"/>
                <a:cs typeface="Merienda ExtraBold"/>
                <a:sym typeface="Merienda ExtraBold"/>
              </a:rPr>
              <a:t>IPP- 7 </a:t>
            </a:r>
            <a:r>
              <a:rPr lang="en-GB" sz="3100" b="0" i="1" u="none" strike="noStrike" cap="none" dirty="0" err="1">
                <a:solidFill>
                  <a:schemeClr val="lt1"/>
                </a:solidFill>
                <a:latin typeface="Merienda ExtraBold"/>
                <a:ea typeface="Merienda ExtraBold"/>
                <a:cs typeface="Merienda ExtraBold"/>
                <a:sym typeface="Merienda ExtraBold"/>
              </a:rPr>
              <a:t>jours</a:t>
            </a:r>
            <a:r>
              <a:rPr lang="en-GB" sz="3100" b="0" i="1" u="none" strike="noStrike" cap="none" dirty="0">
                <a:solidFill>
                  <a:schemeClr val="lt1"/>
                </a:solidFill>
                <a:latin typeface="Merienda ExtraBold"/>
                <a:ea typeface="Merienda ExtraBold"/>
                <a:cs typeface="Merienda ExtraBold"/>
                <a:sym typeface="Merienda ExtraBold"/>
              </a:rPr>
              <a:t> </a:t>
            </a:r>
            <a:r>
              <a:rPr lang="en-GB" sz="3100" b="0" i="1" u="none" strike="noStrike" cap="none" dirty="0" err="1">
                <a:solidFill>
                  <a:schemeClr val="lt1"/>
                </a:solidFill>
                <a:latin typeface="Merienda ExtraBold"/>
                <a:ea typeface="Merienda ExtraBold"/>
                <a:cs typeface="Merienda ExtraBold"/>
                <a:sym typeface="Merienda ExtraBold"/>
              </a:rPr>
              <a:t>ou</a:t>
            </a:r>
            <a:r>
              <a:rPr lang="en-GB" sz="3100" b="0" i="1" u="none" strike="noStrike" cap="none" dirty="0">
                <a:solidFill>
                  <a:schemeClr val="lt1"/>
                </a:solidFill>
                <a:latin typeface="Merienda ExtraBold"/>
                <a:ea typeface="Merienda ExtraBold"/>
                <a:cs typeface="Merienda ExtraBold"/>
                <a:sym typeface="Merienda ExtraBold"/>
              </a:rPr>
              <a:t> </a:t>
            </a:r>
            <a:r>
              <a:rPr lang="en-GB" sz="3100" b="0" i="1" u="none" strike="noStrike" cap="none" dirty="0" err="1">
                <a:solidFill>
                  <a:schemeClr val="lt1"/>
                </a:solidFill>
                <a:latin typeface="Merienda ExtraBold"/>
                <a:ea typeface="Merienda ExtraBold"/>
                <a:cs typeface="Merienda ExtraBold"/>
                <a:sym typeface="Merienda ExtraBold"/>
              </a:rPr>
              <a:t>en</a:t>
            </a:r>
            <a:r>
              <a:rPr lang="en-GB" sz="3100" b="0" i="1" u="none" strike="noStrike" cap="none" dirty="0">
                <a:solidFill>
                  <a:schemeClr val="lt1"/>
                </a:solidFill>
                <a:latin typeface="Merienda ExtraBold"/>
                <a:ea typeface="Merienda ExtraBold"/>
                <a:cs typeface="Merienda ExtraBold"/>
                <a:sym typeface="Merienda ExtraBold"/>
              </a:rPr>
              <a:t> </a:t>
            </a:r>
            <a:r>
              <a:rPr lang="en-GB" sz="3100" b="0" i="1" u="none" strike="noStrike" cap="none" dirty="0" err="1">
                <a:solidFill>
                  <a:schemeClr val="lt1"/>
                </a:solidFill>
                <a:latin typeface="Merienda ExtraBold"/>
                <a:ea typeface="Merienda ExtraBold"/>
                <a:cs typeface="Merienda ExtraBold"/>
                <a:sym typeface="Merienda ExtraBold"/>
              </a:rPr>
              <a:t>continu</a:t>
            </a:r>
            <a:r>
              <a:rPr lang="en-GB" sz="3100" b="0" i="1" u="none" strike="noStrike" cap="none" dirty="0">
                <a:solidFill>
                  <a:schemeClr val="lt1"/>
                </a:solidFill>
                <a:latin typeface="Merienda ExtraBold"/>
                <a:ea typeface="Merienda ExtraBold"/>
                <a:cs typeface="Merienda ExtraBold"/>
                <a:sym typeface="Merienda ExtraBold"/>
              </a:rPr>
              <a:t> </a:t>
            </a:r>
            <a:r>
              <a:rPr lang="en-GB" sz="3100" b="0" i="1" u="none" strike="noStrike" cap="none" dirty="0" err="1">
                <a:solidFill>
                  <a:schemeClr val="lt1"/>
                </a:solidFill>
                <a:latin typeface="Merienda ExtraBold"/>
                <a:ea typeface="Merienda ExtraBold"/>
                <a:cs typeface="Merienda ExtraBold"/>
                <a:sym typeface="Merienda ExtraBold"/>
              </a:rPr>
              <a:t>en</a:t>
            </a:r>
            <a:r>
              <a:rPr lang="en-GB" sz="3100" b="0" i="1" u="none" strike="noStrike" cap="none" dirty="0">
                <a:solidFill>
                  <a:schemeClr val="lt1"/>
                </a:solidFill>
                <a:latin typeface="Merienda ExtraBold"/>
                <a:ea typeface="Merienda ExtraBold"/>
                <a:cs typeface="Merienda ExtraBold"/>
                <a:sym typeface="Merienda ExtraBold"/>
              </a:rPr>
              <a:t> </a:t>
            </a:r>
            <a:r>
              <a:rPr lang="en-GB" sz="3100" b="0" i="1" u="none" strike="noStrike" cap="none" dirty="0" err="1">
                <a:solidFill>
                  <a:schemeClr val="lt1"/>
                </a:solidFill>
                <a:latin typeface="Merienda ExtraBold"/>
                <a:ea typeface="Merienda ExtraBold"/>
                <a:cs typeface="Merienda ExtraBold"/>
                <a:sym typeface="Merienda ExtraBold"/>
              </a:rPr>
              <a:t>cas</a:t>
            </a:r>
            <a:r>
              <a:rPr lang="en-GB" sz="3100" b="0" i="1" u="none" strike="noStrike" cap="none" dirty="0">
                <a:solidFill>
                  <a:schemeClr val="lt1"/>
                </a:solidFill>
                <a:latin typeface="Merienda ExtraBold"/>
                <a:ea typeface="Merienda ExtraBold"/>
                <a:cs typeface="Merienda ExtraBold"/>
                <a:sym typeface="Merienda ExtraBold"/>
              </a:rPr>
              <a:t> de </a:t>
            </a:r>
            <a:r>
              <a:rPr lang="en-GB" sz="3100" b="0" i="1" u="none" strike="noStrike" cap="none" dirty="0" err="1">
                <a:solidFill>
                  <a:schemeClr val="lt1"/>
                </a:solidFill>
                <a:latin typeface="Merienda ExtraBold"/>
                <a:ea typeface="Merienda ExtraBold"/>
                <a:cs typeface="Merienda ExtraBold"/>
                <a:sym typeface="Merienda ExtraBold"/>
              </a:rPr>
              <a:t>H.pylori</a:t>
            </a:r>
            <a:endParaRPr sz="3100" b="0" i="1" u="none" strike="noStrike" cap="none" dirty="0">
              <a:solidFill>
                <a:schemeClr val="lt1"/>
              </a:solidFill>
              <a:latin typeface="Merienda ExtraBold"/>
              <a:ea typeface="Merienda ExtraBold"/>
              <a:cs typeface="Merienda ExtraBold"/>
              <a:sym typeface="Merienda ExtraBold"/>
            </a:endParaRPr>
          </a:p>
          <a:p>
            <a:pPr marL="457200" marR="0" lvl="0" indent="-457200" algn="l" rtl="0">
              <a:lnSpc>
                <a:spcPct val="220000"/>
              </a:lnSpc>
              <a:spcBef>
                <a:spcPts val="0"/>
              </a:spcBef>
              <a:spcAft>
                <a:spcPts val="0"/>
              </a:spcAft>
              <a:buClr>
                <a:schemeClr val="bg1"/>
              </a:buClr>
              <a:buSzPts val="1100"/>
              <a:buFont typeface="Wingdings" pitchFamily="2" charset="2"/>
              <a:buChar char="Ø"/>
            </a:pPr>
            <a:r>
              <a:rPr lang="en-GB" sz="3100" b="0" i="1" u="none" strike="noStrike" cap="none" dirty="0">
                <a:solidFill>
                  <a:schemeClr val="lt1"/>
                </a:solidFill>
                <a:latin typeface="Merienda ExtraBold"/>
                <a:ea typeface="Merienda ExtraBold"/>
                <a:cs typeface="Merienda ExtraBold"/>
                <a:sym typeface="Merienda ExtraBold"/>
              </a:rPr>
              <a:t> </a:t>
            </a:r>
            <a:r>
              <a:rPr lang="en-GB" sz="3100" b="0" i="1" u="none" strike="noStrike" cap="none" dirty="0" err="1">
                <a:solidFill>
                  <a:schemeClr val="lt1"/>
                </a:solidFill>
                <a:latin typeface="Merienda ExtraBold"/>
                <a:ea typeface="Merienda ExtraBold"/>
                <a:cs typeface="Merienda ExtraBold"/>
                <a:sym typeface="Merienda ExtraBold"/>
              </a:rPr>
              <a:t>Probiotiques</a:t>
            </a:r>
            <a:r>
              <a:rPr lang="en-GB" sz="3100" b="0" i="1" u="none" strike="noStrike" cap="none" dirty="0">
                <a:solidFill>
                  <a:schemeClr val="lt1"/>
                </a:solidFill>
                <a:latin typeface="Merienda ExtraBold"/>
                <a:ea typeface="Merienda ExtraBold"/>
                <a:cs typeface="Merienda ExtraBold"/>
                <a:sym typeface="Merienda ExtraBold"/>
              </a:rPr>
              <a:t> pour 7 </a:t>
            </a:r>
            <a:r>
              <a:rPr lang="en-GB" sz="3100" b="0" i="1" u="none" strike="noStrike" cap="none" dirty="0" err="1">
                <a:solidFill>
                  <a:schemeClr val="lt1"/>
                </a:solidFill>
                <a:latin typeface="Merienda ExtraBold"/>
                <a:ea typeface="Merienda ExtraBold"/>
                <a:cs typeface="Merienda ExtraBold"/>
                <a:sym typeface="Merienda ExtraBold"/>
              </a:rPr>
              <a:t>jours</a:t>
            </a:r>
            <a:r>
              <a:rPr lang="en-GB" sz="3100" b="0" i="1" u="none" strike="noStrike" cap="none" dirty="0">
                <a:solidFill>
                  <a:schemeClr val="lt1"/>
                </a:solidFill>
                <a:latin typeface="Merienda ExtraBold"/>
                <a:ea typeface="Merienda ExtraBold"/>
                <a:cs typeface="Merienda ExtraBold"/>
                <a:sym typeface="Merienda ExtraBold"/>
              </a:rPr>
              <a:t> </a:t>
            </a:r>
            <a:r>
              <a:rPr lang="en-GB" sz="3100" b="0" i="1" u="none" strike="noStrike" cap="none" dirty="0" err="1">
                <a:solidFill>
                  <a:schemeClr val="lt1"/>
                </a:solidFill>
                <a:latin typeface="Merienda ExtraBold"/>
                <a:ea typeface="Merienda ExtraBold"/>
                <a:cs typeface="Merienda ExtraBold"/>
                <a:sym typeface="Merienda ExtraBold"/>
              </a:rPr>
              <a:t>ou</a:t>
            </a:r>
            <a:r>
              <a:rPr lang="en-GB" sz="3100" b="0" i="1" u="none" strike="noStrike" cap="none" dirty="0">
                <a:solidFill>
                  <a:schemeClr val="lt1"/>
                </a:solidFill>
                <a:latin typeface="Merienda ExtraBold"/>
                <a:ea typeface="Merienda ExtraBold"/>
                <a:cs typeface="Merienda ExtraBold"/>
                <a:sym typeface="Merienda ExtraBold"/>
              </a:rPr>
              <a:t> 3 </a:t>
            </a:r>
            <a:r>
              <a:rPr lang="en-GB" sz="3100" b="0" i="1" u="none" strike="noStrike" cap="none" dirty="0" err="1">
                <a:solidFill>
                  <a:schemeClr val="lt1"/>
                </a:solidFill>
                <a:latin typeface="Merienda ExtraBold"/>
                <a:ea typeface="Merienda ExtraBold"/>
                <a:cs typeface="Merienda ExtraBold"/>
                <a:sym typeface="Merienda ExtraBold"/>
              </a:rPr>
              <a:t>semaines</a:t>
            </a:r>
            <a:endParaRPr sz="3100" b="0" i="1" u="none" strike="noStrike" cap="none" dirty="0">
              <a:solidFill>
                <a:schemeClr val="lt1"/>
              </a:solidFill>
              <a:latin typeface="Merienda ExtraBold"/>
              <a:ea typeface="Merienda ExtraBold"/>
              <a:cs typeface="Merienda ExtraBold"/>
              <a:sym typeface="Merienda ExtraBold"/>
            </a:endParaRPr>
          </a:p>
          <a:p>
            <a:pPr marL="171450" marR="0" lvl="0" indent="-171450" algn="l" rtl="0">
              <a:lnSpc>
                <a:spcPct val="100000"/>
              </a:lnSpc>
              <a:spcBef>
                <a:spcPts val="0"/>
              </a:spcBef>
              <a:spcAft>
                <a:spcPts val="0"/>
              </a:spcAft>
              <a:buClr>
                <a:schemeClr val="bg1"/>
              </a:buClr>
              <a:buSzPts val="1200"/>
              <a:buFont typeface="Wingdings" pitchFamily="2" charset="2"/>
              <a:buChar char="Ø"/>
            </a:pPr>
            <a:endParaRPr sz="1200" b="0" i="0" u="none" strike="noStrike" cap="none" dirty="0">
              <a:solidFill>
                <a:schemeClr val="dk2"/>
              </a:solidFill>
              <a:latin typeface="Merienda ExtraBold"/>
              <a:ea typeface="Merienda ExtraBold"/>
              <a:cs typeface="Merienda ExtraBold"/>
              <a:sym typeface="Merienda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pic>
        <p:nvPicPr>
          <p:cNvPr id="61" name="Google Shape;61;p2"/>
          <p:cNvPicPr preferRelativeResize="0"/>
          <p:nvPr/>
        </p:nvPicPr>
        <p:blipFill rotWithShape="1">
          <a:blip r:embed="rId4">
            <a:alphaModFix/>
          </a:blip>
          <a:srcRect/>
          <a:stretch/>
        </p:blipFill>
        <p:spPr>
          <a:xfrm>
            <a:off x="2237362" y="262647"/>
            <a:ext cx="4396902" cy="4880853"/>
          </a:xfrm>
          <a:prstGeom prst="rect">
            <a:avLst/>
          </a:prstGeom>
          <a:noFill/>
          <a:ln>
            <a:noFill/>
          </a:ln>
        </p:spPr>
      </p:pic>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18"/>
          <p:cNvSpPr txBox="1"/>
          <p:nvPr/>
        </p:nvSpPr>
        <p:spPr>
          <a:xfrm>
            <a:off x="941350" y="112075"/>
            <a:ext cx="7496700" cy="7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lt1"/>
                </a:solidFill>
                <a:latin typeface="Merienda ExtraBold"/>
                <a:ea typeface="Merienda ExtraBold"/>
                <a:cs typeface="Merienda ExtraBold"/>
                <a:sym typeface="Merienda ExtraBold"/>
              </a:rPr>
              <a:t>Mon protocole - suite</a:t>
            </a:r>
            <a:endParaRPr sz="1800" b="0" i="0" u="none" strike="noStrike" cap="none">
              <a:solidFill>
                <a:schemeClr val="lt1"/>
              </a:solidFill>
              <a:latin typeface="Merienda ExtraBold"/>
              <a:ea typeface="Merienda ExtraBold"/>
              <a:cs typeface="Merienda ExtraBold"/>
              <a:sym typeface="Merienda ExtraBold"/>
            </a:endParaRPr>
          </a:p>
        </p:txBody>
      </p:sp>
      <p:sp>
        <p:nvSpPr>
          <p:cNvPr id="184" name="Google Shape;184;p18"/>
          <p:cNvSpPr txBox="1"/>
          <p:nvPr/>
        </p:nvSpPr>
        <p:spPr>
          <a:xfrm>
            <a:off x="442650" y="1019700"/>
            <a:ext cx="8258700" cy="332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2000" b="1" i="0" u="sng" strike="noStrike" cap="none">
                <a:solidFill>
                  <a:schemeClr val="lt1"/>
                </a:solidFill>
                <a:latin typeface="Merienda"/>
                <a:ea typeface="Merienda"/>
                <a:cs typeface="Merienda"/>
                <a:sym typeface="Merienda"/>
              </a:rPr>
              <a:t>Entre les antibiotiques:</a:t>
            </a:r>
            <a:endParaRPr sz="2000" b="1" i="0" u="sng"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lt1"/>
                </a:solidFill>
                <a:latin typeface="Merienda"/>
                <a:ea typeface="Merienda"/>
                <a:cs typeface="Merienda"/>
                <a:sym typeface="Merienda"/>
              </a:rPr>
              <a:t>- Silymarin en cas de toxicité hépatique - 60 % des cas</a:t>
            </a:r>
            <a:endParaRPr sz="20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lt1"/>
                </a:solidFill>
                <a:latin typeface="Merienda"/>
                <a:ea typeface="Merienda"/>
                <a:cs typeface="Merienda"/>
                <a:sym typeface="Merienda"/>
              </a:rPr>
              <a:t>- Support de la fonction thyroïdienne -  25 %</a:t>
            </a:r>
            <a:endParaRPr sz="20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lt1"/>
                </a:solidFill>
                <a:latin typeface="Merienda"/>
                <a:ea typeface="Merienda"/>
                <a:cs typeface="Merienda"/>
                <a:sym typeface="Merienda"/>
              </a:rPr>
              <a:t>- Eviter la prise de fer ( nourrit les pathogènes)</a:t>
            </a:r>
            <a:endParaRPr sz="20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lt1"/>
                </a:solidFill>
                <a:latin typeface="Merienda"/>
                <a:ea typeface="Merienda"/>
                <a:cs typeface="Merienda"/>
                <a:sym typeface="Merienda"/>
              </a:rPr>
              <a:t>- Eviter les statines. Le cholestérol se normalise en général avec les antibiotiques</a:t>
            </a:r>
            <a:endParaRPr sz="20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000" b="1" i="0" u="none" strike="noStrike" cap="none">
                <a:solidFill>
                  <a:schemeClr val="lt1"/>
                </a:solidFill>
                <a:latin typeface="Merienda"/>
                <a:ea typeface="Merienda"/>
                <a:cs typeface="Merienda"/>
                <a:sym typeface="Merienda"/>
              </a:rPr>
              <a:t>- Eviter la Cortisone, le MTX, la chimio</a:t>
            </a:r>
            <a:endParaRPr sz="20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chemeClr val="lt1"/>
                </a:solidFill>
                <a:latin typeface="Merienda"/>
                <a:ea typeface="Merienda"/>
                <a:cs typeface="Merienda"/>
                <a:sym typeface="Merienda"/>
              </a:rPr>
              <a:t>- Quinine en cas de facteurs immunitaires ( STOP si taches noires dans le champ oculaire) </a:t>
            </a:r>
            <a:endParaRPr sz="2000" b="1" i="0" u="none" strike="noStrike" cap="none">
              <a:solidFill>
                <a:schemeClr val="lt1"/>
              </a:solidFill>
              <a:latin typeface="Merienda"/>
              <a:ea typeface="Merienda"/>
              <a:cs typeface="Merienda"/>
              <a:sym typeface="Meriend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pic>
        <p:nvPicPr>
          <p:cNvPr id="189" name="Google Shape;189;p19"/>
          <p:cNvPicPr preferRelativeResize="0"/>
          <p:nvPr/>
        </p:nvPicPr>
        <p:blipFill rotWithShape="1">
          <a:blip r:embed="rId4">
            <a:alphaModFix/>
          </a:blip>
          <a:srcRect/>
          <a:stretch/>
        </p:blipFill>
        <p:spPr>
          <a:xfrm>
            <a:off x="6219375" y="927218"/>
            <a:ext cx="1580000" cy="997895"/>
          </a:xfrm>
          <a:prstGeom prst="rect">
            <a:avLst/>
          </a:prstGeom>
          <a:noFill/>
          <a:ln>
            <a:noFill/>
          </a:ln>
        </p:spPr>
      </p:pic>
      <p:pic>
        <p:nvPicPr>
          <p:cNvPr id="190" name="Google Shape;190;p19"/>
          <p:cNvPicPr preferRelativeResize="0"/>
          <p:nvPr/>
        </p:nvPicPr>
        <p:blipFill rotWithShape="1">
          <a:blip r:embed="rId5">
            <a:alphaModFix/>
          </a:blip>
          <a:srcRect/>
          <a:stretch/>
        </p:blipFill>
        <p:spPr>
          <a:xfrm>
            <a:off x="6219375" y="2723064"/>
            <a:ext cx="1580000" cy="1062186"/>
          </a:xfrm>
          <a:prstGeom prst="rect">
            <a:avLst/>
          </a:prstGeom>
          <a:noFill/>
          <a:ln>
            <a:noFill/>
          </a:ln>
        </p:spPr>
      </p:pic>
      <p:sp>
        <p:nvSpPr>
          <p:cNvPr id="191" name="Google Shape;191;p19"/>
          <p:cNvSpPr txBox="1"/>
          <p:nvPr/>
        </p:nvSpPr>
        <p:spPr>
          <a:xfrm>
            <a:off x="2028275" y="112050"/>
            <a:ext cx="5199600" cy="705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2900" b="0" i="0" u="none" strike="noStrike" cap="none">
                <a:solidFill>
                  <a:schemeClr val="lt1"/>
                </a:solidFill>
                <a:latin typeface="Merienda ExtraBold"/>
                <a:ea typeface="Merienda ExtraBold"/>
                <a:cs typeface="Merienda ExtraBold"/>
                <a:sym typeface="Merienda ExtraBold"/>
              </a:rPr>
              <a:t>A propos de la quinine</a:t>
            </a:r>
            <a:endParaRPr sz="2900" b="0" i="0" u="none" strike="noStrike" cap="none">
              <a:solidFill>
                <a:schemeClr val="lt1"/>
              </a:solidFill>
              <a:latin typeface="Merienda ExtraBold"/>
              <a:ea typeface="Merienda ExtraBold"/>
              <a:cs typeface="Merienda ExtraBold"/>
              <a:sym typeface="Merienda ExtraBol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92" name="Google Shape;192;p19"/>
          <p:cNvSpPr txBox="1"/>
          <p:nvPr/>
        </p:nvSpPr>
        <p:spPr>
          <a:xfrm>
            <a:off x="123250" y="807900"/>
            <a:ext cx="5625300" cy="3584700"/>
          </a:xfrm>
          <a:prstGeom prst="rect">
            <a:avLst/>
          </a:prstGeom>
          <a:noFill/>
          <a:ln>
            <a:noFill/>
          </a:ln>
        </p:spPr>
        <p:txBody>
          <a:bodyPr spcFirstLastPara="1" wrap="square" lIns="91425" tIns="91425" rIns="91425" bIns="91425" anchor="t" anchorCtr="0">
            <a:noAutofit/>
          </a:bodyPr>
          <a:lstStyle/>
          <a:p>
            <a:pPr marL="457200" marR="0" lvl="0" indent="-311150" algn="l" rtl="0">
              <a:lnSpc>
                <a:spcPct val="150000"/>
              </a:lnSpc>
              <a:spcBef>
                <a:spcPts val="0"/>
              </a:spcBef>
              <a:spcAft>
                <a:spcPts val="0"/>
              </a:spcAft>
              <a:buClr>
                <a:schemeClr val="lt1"/>
              </a:buClr>
              <a:buSzPts val="1300"/>
              <a:buFont typeface="Merienda ExtraBold"/>
              <a:buChar char="●"/>
            </a:pPr>
            <a:r>
              <a:rPr lang="en-GB" sz="1300" b="0" i="0" u="none" strike="noStrike" cap="none" dirty="0">
                <a:solidFill>
                  <a:schemeClr val="lt1"/>
                </a:solidFill>
                <a:latin typeface="Merienda ExtraBold"/>
                <a:ea typeface="Merienda ExtraBold"/>
                <a:cs typeface="Merienda ExtraBold"/>
                <a:sym typeface="Merienda ExtraBold"/>
              </a:rPr>
              <a:t>Ne </a:t>
            </a:r>
            <a:r>
              <a:rPr lang="en-GB" sz="1300" b="0" i="0" u="none" strike="noStrike" cap="none" dirty="0" err="1">
                <a:solidFill>
                  <a:schemeClr val="lt1"/>
                </a:solidFill>
                <a:latin typeface="Merienda ExtraBold"/>
                <a:ea typeface="Merienda ExtraBold"/>
                <a:cs typeface="Merienda ExtraBold"/>
                <a:sym typeface="Merienda ExtraBold"/>
              </a:rPr>
              <a:t>représente</a:t>
            </a:r>
            <a:r>
              <a:rPr lang="en-GB" sz="1300" b="0" i="0" u="none" strike="noStrike" cap="none" dirty="0">
                <a:solidFill>
                  <a:schemeClr val="lt1"/>
                </a:solidFill>
                <a:latin typeface="Merienda ExtraBold"/>
                <a:ea typeface="Merienda ExtraBold"/>
                <a:cs typeface="Merienda ExtraBold"/>
                <a:sym typeface="Merienda ExtraBold"/>
              </a:rPr>
              <a:t> pas un </a:t>
            </a:r>
            <a:r>
              <a:rPr lang="en-GB" sz="1300" b="0" i="0" u="none" strike="noStrike" cap="none" dirty="0" err="1">
                <a:solidFill>
                  <a:schemeClr val="lt1"/>
                </a:solidFill>
                <a:latin typeface="Merienda ExtraBold"/>
                <a:ea typeface="Merienda ExtraBold"/>
                <a:cs typeface="Merienda ExtraBold"/>
                <a:sym typeface="Merienda ExtraBold"/>
              </a:rPr>
              <a:t>traitement</a:t>
            </a:r>
            <a:r>
              <a:rPr lang="en-GB" sz="1300" b="0" i="0" u="none" strike="noStrike" cap="none" dirty="0">
                <a:solidFill>
                  <a:schemeClr val="lt1"/>
                </a:solidFill>
                <a:latin typeface="Merienda ExtraBold"/>
                <a:ea typeface="Merienda ExtraBold"/>
                <a:cs typeface="Merienda ExtraBold"/>
                <a:sym typeface="Merienda ExtraBold"/>
              </a:rPr>
              <a:t> pour la </a:t>
            </a:r>
            <a:r>
              <a:rPr lang="en-GB" sz="1300" b="0" i="0" u="none" strike="noStrike" cap="none" dirty="0" err="1">
                <a:solidFill>
                  <a:schemeClr val="lt1"/>
                </a:solidFill>
                <a:latin typeface="Merienda ExtraBold"/>
                <a:ea typeface="Merienda ExtraBold"/>
                <a:cs typeface="Merienda ExtraBold"/>
                <a:sym typeface="Merienda ExtraBold"/>
              </a:rPr>
              <a:t>babésiose</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plutôt</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clindamycine</a:t>
            </a:r>
            <a:r>
              <a:rPr lang="en-GB" sz="1300" b="0" i="0" u="none" strike="noStrike" cap="none" dirty="0">
                <a:solidFill>
                  <a:schemeClr val="lt1"/>
                </a:solidFill>
                <a:latin typeface="Merienda ExtraBold"/>
                <a:ea typeface="Merienda ExtraBold"/>
                <a:cs typeface="Merienda ExtraBold"/>
                <a:sym typeface="Merienda ExtraBold"/>
              </a:rPr>
              <a:t>)</a:t>
            </a:r>
            <a:endParaRPr sz="1300" b="0" i="0" u="none" strike="noStrike" cap="none" dirty="0">
              <a:solidFill>
                <a:schemeClr val="lt1"/>
              </a:solidFill>
              <a:latin typeface="Merienda ExtraBold"/>
              <a:ea typeface="Merienda ExtraBold"/>
              <a:cs typeface="Merienda ExtraBold"/>
              <a:sym typeface="Merienda ExtraBold"/>
            </a:endParaRPr>
          </a:p>
          <a:p>
            <a:pPr marL="457200" marR="0" lvl="0" indent="-311150" algn="l" rtl="0">
              <a:lnSpc>
                <a:spcPct val="150000"/>
              </a:lnSpc>
              <a:spcBef>
                <a:spcPts val="0"/>
              </a:spcBef>
              <a:spcAft>
                <a:spcPts val="0"/>
              </a:spcAft>
              <a:buClr>
                <a:schemeClr val="lt1"/>
              </a:buClr>
              <a:buSzPts val="1300"/>
              <a:buFont typeface="Merienda ExtraBold"/>
              <a:buChar char="●"/>
            </a:pPr>
            <a:r>
              <a:rPr lang="en-GB" sz="1300" b="0" i="0" u="none" strike="noStrike" cap="none" dirty="0" err="1">
                <a:solidFill>
                  <a:schemeClr val="lt1"/>
                </a:solidFill>
                <a:latin typeface="Merienda ExtraBold"/>
                <a:ea typeface="Merienda ExtraBold"/>
                <a:cs typeface="Merienda ExtraBold"/>
                <a:sym typeface="Merienda ExtraBold"/>
              </a:rPr>
              <a:t>Erreur</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récente</a:t>
            </a:r>
            <a:r>
              <a:rPr lang="en-GB" sz="1300" b="0" i="0" u="none" strike="noStrike" cap="none" dirty="0">
                <a:solidFill>
                  <a:schemeClr val="lt1"/>
                </a:solidFill>
                <a:latin typeface="Merienda ExtraBold"/>
                <a:ea typeface="Merienda ExtraBold"/>
                <a:cs typeface="Merienda ExtraBold"/>
                <a:sym typeface="Merienda ExtraBold"/>
              </a:rPr>
              <a:t> due </a:t>
            </a:r>
            <a:r>
              <a:rPr lang="en-GB" sz="1300" b="0" i="0" u="none" strike="noStrike" cap="none" dirty="0" err="1">
                <a:solidFill>
                  <a:schemeClr val="lt1"/>
                </a:solidFill>
                <a:latin typeface="Merienda ExtraBold"/>
                <a:ea typeface="Merienda ExtraBold"/>
                <a:cs typeface="Merienda ExtraBold"/>
                <a:sym typeface="Merienda ExtraBold"/>
              </a:rPr>
              <a:t>à</a:t>
            </a:r>
            <a:r>
              <a:rPr lang="en-GB" sz="1300" b="0" i="0" u="none" strike="noStrike" cap="none" dirty="0">
                <a:solidFill>
                  <a:schemeClr val="lt1"/>
                </a:solidFill>
                <a:latin typeface="Merienda ExtraBold"/>
                <a:ea typeface="Merienda ExtraBold"/>
                <a:cs typeface="Merienda ExtraBold"/>
                <a:sym typeface="Merienda ExtraBold"/>
              </a:rPr>
              <a:t> la </a:t>
            </a:r>
            <a:r>
              <a:rPr lang="en-GB" sz="1300" b="0" i="0" u="none" strike="noStrike" cap="none" dirty="0" err="1">
                <a:solidFill>
                  <a:schemeClr val="lt1"/>
                </a:solidFill>
                <a:latin typeface="Merienda ExtraBold"/>
                <a:ea typeface="Merienda ExtraBold"/>
                <a:cs typeface="Merienda ExtraBold"/>
                <a:sym typeface="Merienda ExtraBold"/>
              </a:rPr>
              <a:t>similarité</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d’action</a:t>
            </a:r>
            <a:r>
              <a:rPr lang="en-GB" sz="1300" b="0" i="0" u="none" strike="noStrike" cap="none" dirty="0">
                <a:solidFill>
                  <a:schemeClr val="lt1"/>
                </a:solidFill>
                <a:latin typeface="Merienda ExtraBold"/>
                <a:ea typeface="Merienda ExtraBold"/>
                <a:cs typeface="Merienda ExtraBold"/>
                <a:sym typeface="Merienda ExtraBold"/>
              </a:rPr>
              <a:t> du plasmodium et du </a:t>
            </a:r>
            <a:r>
              <a:rPr lang="en-GB" sz="1300" b="0" i="0" u="none" strike="noStrike" cap="none" dirty="0" err="1">
                <a:solidFill>
                  <a:schemeClr val="lt1"/>
                </a:solidFill>
                <a:latin typeface="Merienda ExtraBold"/>
                <a:ea typeface="Merienda ExtraBold"/>
                <a:cs typeface="Merienda ExtraBold"/>
                <a:sym typeface="Merienda ExtraBold"/>
              </a:rPr>
              <a:t>piroplasme</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1" u="none" strike="noStrike" cap="none" dirty="0" err="1">
                <a:solidFill>
                  <a:schemeClr val="lt1"/>
                </a:solidFill>
                <a:latin typeface="Merienda ExtraBold"/>
                <a:ea typeface="Merienda ExtraBold"/>
                <a:cs typeface="Merienda ExtraBold"/>
                <a:sym typeface="Merienda ExtraBold"/>
              </a:rPr>
              <a:t>Hémolyse</a:t>
            </a:r>
            <a:endParaRPr sz="1300" b="0" i="1" u="none" strike="noStrike" cap="none" dirty="0">
              <a:solidFill>
                <a:schemeClr val="lt1"/>
              </a:solidFill>
              <a:latin typeface="Merienda ExtraBold"/>
              <a:ea typeface="Merienda ExtraBold"/>
              <a:cs typeface="Merienda ExtraBold"/>
              <a:sym typeface="Merienda ExtraBold"/>
            </a:endParaRPr>
          </a:p>
          <a:p>
            <a:pPr marL="457200" marR="0" lvl="0" indent="-311150" algn="l" rtl="0">
              <a:lnSpc>
                <a:spcPct val="150000"/>
              </a:lnSpc>
              <a:spcBef>
                <a:spcPts val="0"/>
              </a:spcBef>
              <a:spcAft>
                <a:spcPts val="0"/>
              </a:spcAft>
              <a:buClr>
                <a:schemeClr val="lt1"/>
              </a:buClr>
              <a:buSzPts val="1300"/>
              <a:buFont typeface="Merienda ExtraBold"/>
              <a:buChar char="●"/>
            </a:pPr>
            <a:r>
              <a:rPr lang="en-GB" sz="1300" b="0" i="0" u="none" strike="noStrike" cap="none" dirty="0" err="1">
                <a:solidFill>
                  <a:schemeClr val="lt1"/>
                </a:solidFill>
                <a:latin typeface="Merienda ExtraBold"/>
                <a:ea typeface="Merienda ExtraBold"/>
                <a:cs typeface="Merienda ExtraBold"/>
                <a:sym typeface="Merienda ExtraBold"/>
              </a:rPr>
              <a:t>Alors</a:t>
            </a:r>
            <a:r>
              <a:rPr lang="en-GB" sz="1300" b="0" i="0" u="none" strike="noStrike" cap="none" dirty="0">
                <a:solidFill>
                  <a:schemeClr val="lt1"/>
                </a:solidFill>
                <a:latin typeface="Merienda ExtraBold"/>
                <a:ea typeface="Merienda ExtraBold"/>
                <a:cs typeface="Merienda ExtraBold"/>
                <a:sym typeface="Merienda ExtraBold"/>
              </a:rPr>
              <a:t> que </a:t>
            </a:r>
            <a:r>
              <a:rPr lang="en-GB" sz="1300" b="0" i="0" u="none" strike="noStrike" cap="none" dirty="0" err="1">
                <a:solidFill>
                  <a:schemeClr val="lt1"/>
                </a:solidFill>
                <a:latin typeface="Merienda ExtraBold"/>
                <a:ea typeface="Merienda ExtraBold"/>
                <a:cs typeface="Merienda ExtraBold"/>
                <a:sym typeface="Merienda ExtraBold"/>
              </a:rPr>
              <a:t>leur</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anatomie</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physiologie</a:t>
            </a:r>
            <a:r>
              <a:rPr lang="en-GB" sz="1300" b="0" i="0" u="none" strike="noStrike" cap="none" dirty="0">
                <a:solidFill>
                  <a:schemeClr val="lt1"/>
                </a:solidFill>
                <a:latin typeface="Merienda ExtraBold"/>
                <a:ea typeface="Merienda ExtraBold"/>
                <a:cs typeface="Merienda ExtraBold"/>
                <a:sym typeface="Merienda ExtraBold"/>
              </a:rPr>
              <a:t>, make up, </a:t>
            </a:r>
            <a:r>
              <a:rPr lang="en-GB" sz="1300" dirty="0" err="1">
                <a:solidFill>
                  <a:schemeClr val="lt1"/>
                </a:solidFill>
                <a:latin typeface="Merienda ExtraBold"/>
                <a:ea typeface="Merienda ExtraBold"/>
                <a:cs typeface="Merienda ExtraBold"/>
                <a:sym typeface="Merienda ExtraBold"/>
              </a:rPr>
              <a:t>sont</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complètement</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différents</a:t>
            </a:r>
            <a:endParaRPr sz="1300" b="0" i="0" u="none" strike="noStrike" cap="none" dirty="0">
              <a:solidFill>
                <a:schemeClr val="lt1"/>
              </a:solidFill>
              <a:latin typeface="Merienda ExtraBold"/>
              <a:ea typeface="Merienda ExtraBold"/>
              <a:cs typeface="Merienda ExtraBold"/>
              <a:sym typeface="Merienda ExtraBold"/>
            </a:endParaRPr>
          </a:p>
          <a:p>
            <a:pPr marL="457200" marR="0" lvl="0" indent="-311150" algn="l" rtl="0">
              <a:lnSpc>
                <a:spcPct val="150000"/>
              </a:lnSpc>
              <a:spcBef>
                <a:spcPts val="0"/>
              </a:spcBef>
              <a:spcAft>
                <a:spcPts val="0"/>
              </a:spcAft>
              <a:buClr>
                <a:schemeClr val="lt1"/>
              </a:buClr>
              <a:buSzPts val="1300"/>
              <a:buFont typeface="Merienda ExtraBold"/>
              <a:buChar char="●"/>
            </a:pPr>
            <a:r>
              <a:rPr lang="en-GB" sz="1300" b="0" i="0" u="none" strike="noStrike" cap="none" dirty="0">
                <a:solidFill>
                  <a:schemeClr val="lt1"/>
                </a:solidFill>
                <a:latin typeface="Merienda ExtraBold"/>
                <a:ea typeface="Merienda ExtraBold"/>
                <a:cs typeface="Merienda ExtraBold"/>
                <a:sym typeface="Merienda ExtraBold"/>
              </a:rPr>
              <a:t>La </a:t>
            </a:r>
            <a:r>
              <a:rPr lang="en-GB" sz="1300" b="0" i="0" u="none" strike="noStrike" cap="none" dirty="0" err="1">
                <a:solidFill>
                  <a:schemeClr val="lt1"/>
                </a:solidFill>
                <a:latin typeface="Merienda ExtraBold"/>
                <a:ea typeface="Merienda ExtraBold"/>
                <a:cs typeface="Merienda ExtraBold"/>
                <a:sym typeface="Merienda ExtraBold"/>
              </a:rPr>
              <a:t>comtesse</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1" u="none" strike="noStrike" cap="none" dirty="0">
                <a:solidFill>
                  <a:schemeClr val="lt1"/>
                </a:solidFill>
                <a:latin typeface="Merienda ExtraBold"/>
                <a:ea typeface="Merienda ExtraBold"/>
                <a:cs typeface="Merienda ExtraBold"/>
                <a:sym typeface="Merienda ExtraBold"/>
              </a:rPr>
              <a:t>del </a:t>
            </a:r>
            <a:r>
              <a:rPr lang="en-GB" sz="1300" b="0" i="1" u="none" strike="noStrike" cap="none" dirty="0" err="1">
                <a:solidFill>
                  <a:schemeClr val="lt1"/>
                </a:solidFill>
                <a:latin typeface="Merienda ExtraBold"/>
                <a:ea typeface="Merienda ExtraBold"/>
                <a:cs typeface="Merienda ExtraBold"/>
                <a:sym typeface="Merienda ExtraBold"/>
              </a:rPr>
              <a:t>Chinchón</a:t>
            </a:r>
            <a:r>
              <a:rPr lang="en-GB" sz="1300" b="0" i="1"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a:solidFill>
                  <a:schemeClr val="lt1"/>
                </a:solidFill>
                <a:latin typeface="Merienda ExtraBold"/>
                <a:ea typeface="Merienda ExtraBold"/>
                <a:cs typeface="Merienda ExtraBold"/>
                <a:sym typeface="Merienda ExtraBold"/>
              </a:rPr>
              <a:t>- 17eme siècle, </a:t>
            </a:r>
            <a:r>
              <a:rPr lang="en-GB" sz="1300" b="0" i="0" u="none" strike="noStrike" cap="none" dirty="0" err="1">
                <a:solidFill>
                  <a:schemeClr val="lt1"/>
                </a:solidFill>
                <a:latin typeface="Merienda ExtraBold"/>
                <a:ea typeface="Merienda ExtraBold"/>
                <a:cs typeface="Merienda ExtraBold"/>
                <a:sym typeface="Merienda ExtraBold"/>
              </a:rPr>
              <a:t>Pérou</a:t>
            </a:r>
            <a:r>
              <a:rPr lang="en-GB" sz="1300" b="0" i="0" u="none" strike="noStrike" cap="none" dirty="0">
                <a:solidFill>
                  <a:schemeClr val="lt1"/>
                </a:solidFill>
                <a:latin typeface="Merienda ExtraBold"/>
                <a:ea typeface="Merienda ExtraBold"/>
                <a:cs typeface="Merienda ExtraBold"/>
                <a:sym typeface="Merienda ExtraBold"/>
              </a:rPr>
              <a:t> – </a:t>
            </a:r>
            <a:r>
              <a:rPr lang="en-GB" sz="1300" b="0" i="0" u="none" strike="noStrike" cap="none" dirty="0" err="1">
                <a:solidFill>
                  <a:schemeClr val="lt1"/>
                </a:solidFill>
                <a:latin typeface="Merienda ExtraBold"/>
                <a:ea typeface="Merienda ExtraBold"/>
                <a:cs typeface="Merienda ExtraBold"/>
                <a:sym typeface="Merienda ExtraBold"/>
              </a:rPr>
              <a:t>soulageait</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ses</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rhumatismes</a:t>
            </a:r>
            <a:r>
              <a:rPr lang="en-GB" sz="1300" b="0" i="0" u="none" strike="noStrike" cap="none" dirty="0">
                <a:solidFill>
                  <a:schemeClr val="lt1"/>
                </a:solidFill>
                <a:latin typeface="Merienda ExtraBold"/>
                <a:ea typeface="Merienda ExtraBold"/>
                <a:cs typeface="Merienda ExtraBold"/>
                <a:sym typeface="Merienda ExtraBold"/>
              </a:rPr>
              <a:t> grâce </a:t>
            </a:r>
            <a:r>
              <a:rPr lang="en-GB" sz="1300" b="0" i="0" u="none" strike="noStrike" cap="none" dirty="0" err="1">
                <a:solidFill>
                  <a:schemeClr val="lt1"/>
                </a:solidFill>
                <a:latin typeface="Merienda ExtraBold"/>
                <a:ea typeface="Merienda ExtraBold"/>
                <a:cs typeface="Merienda ExtraBold"/>
                <a:sym typeface="Merienda ExtraBold"/>
              </a:rPr>
              <a:t>à</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l’écorce</a:t>
            </a:r>
            <a:r>
              <a:rPr lang="en-GB" sz="1300" b="0" i="0" u="none" strike="noStrike" cap="none" dirty="0">
                <a:solidFill>
                  <a:schemeClr val="lt1"/>
                </a:solidFill>
                <a:latin typeface="Merienda ExtraBold"/>
                <a:ea typeface="Merienda ExtraBold"/>
                <a:cs typeface="Merienda ExtraBold"/>
                <a:sym typeface="Merienda ExtraBold"/>
              </a:rPr>
              <a:t> d’un </a:t>
            </a:r>
            <a:r>
              <a:rPr lang="en-GB" sz="1300" b="0" i="0" u="none" strike="noStrike" cap="none" dirty="0" err="1">
                <a:solidFill>
                  <a:schemeClr val="lt1"/>
                </a:solidFill>
                <a:latin typeface="Merienda ExtraBold"/>
                <a:ea typeface="Merienda ExtraBold"/>
                <a:cs typeface="Merienda ExtraBold"/>
                <a:sym typeface="Merienda ExtraBold"/>
              </a:rPr>
              <a:t>arbre</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providentiel</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auquel</a:t>
            </a:r>
            <a:r>
              <a:rPr lang="en-GB" sz="1300" b="0" i="0" u="none" strike="noStrike" cap="none" dirty="0">
                <a:solidFill>
                  <a:schemeClr val="lt1"/>
                </a:solidFill>
                <a:latin typeface="Merienda ExtraBold"/>
                <a:ea typeface="Merienda ExtraBold"/>
                <a:cs typeface="Merienda ExtraBold"/>
                <a:sym typeface="Merienda ExtraBold"/>
              </a:rPr>
              <a:t> les </a:t>
            </a:r>
            <a:r>
              <a:rPr lang="en-GB" sz="1300" b="0" i="0" u="none" strike="noStrike" cap="none" dirty="0" err="1">
                <a:solidFill>
                  <a:schemeClr val="lt1"/>
                </a:solidFill>
                <a:latin typeface="Merienda ExtraBold"/>
                <a:ea typeface="Merienda ExtraBold"/>
                <a:cs typeface="Merienda ExtraBold"/>
                <a:sym typeface="Merienda ExtraBold"/>
              </a:rPr>
              <a:t>Jésuites</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donnèrent</a:t>
            </a:r>
            <a:r>
              <a:rPr lang="en-GB" sz="1300" b="0" i="0" u="none" strike="noStrike" cap="none" dirty="0">
                <a:solidFill>
                  <a:schemeClr val="lt1"/>
                </a:solidFill>
                <a:latin typeface="Merienda ExtraBold"/>
                <a:ea typeface="Merienda ExtraBold"/>
                <a:cs typeface="Merienda ExtraBold"/>
                <a:sym typeface="Merienda ExtraBold"/>
              </a:rPr>
              <a:t> son nom</a:t>
            </a:r>
            <a:endParaRPr sz="1300" b="0" i="0" u="none" strike="noStrike" cap="none" dirty="0">
              <a:solidFill>
                <a:schemeClr val="lt1"/>
              </a:solidFill>
              <a:latin typeface="Merienda ExtraBold"/>
              <a:ea typeface="Merienda ExtraBold"/>
              <a:cs typeface="Merienda ExtraBold"/>
              <a:sym typeface="Merienda ExtraBold"/>
            </a:endParaRPr>
          </a:p>
          <a:p>
            <a:pPr marL="457200" marR="0" lvl="0" indent="-311150" algn="l" rtl="0">
              <a:lnSpc>
                <a:spcPct val="150000"/>
              </a:lnSpc>
              <a:spcBef>
                <a:spcPts val="0"/>
              </a:spcBef>
              <a:spcAft>
                <a:spcPts val="0"/>
              </a:spcAft>
              <a:buClr>
                <a:schemeClr val="lt1"/>
              </a:buClr>
              <a:buSzPts val="1300"/>
              <a:buFont typeface="Merienda ExtraBold"/>
              <a:buChar char="●"/>
            </a:pPr>
            <a:r>
              <a:rPr lang="en-GB" sz="1300" b="0" i="0" u="none" strike="noStrike" cap="none" dirty="0" err="1">
                <a:solidFill>
                  <a:schemeClr val="lt1"/>
                </a:solidFill>
                <a:latin typeface="Merienda ExtraBold"/>
                <a:ea typeface="Merienda ExtraBold"/>
                <a:cs typeface="Merienda ExtraBold"/>
                <a:sym typeface="Merienda ExtraBold"/>
              </a:rPr>
              <a:t>Efficace</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en</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présence</a:t>
            </a:r>
            <a:r>
              <a:rPr lang="en-GB" sz="1300" b="0" i="0" u="none" strike="noStrike" cap="none" dirty="0">
                <a:solidFill>
                  <a:schemeClr val="lt1"/>
                </a:solidFill>
                <a:latin typeface="Merienda ExtraBold"/>
                <a:ea typeface="Merienda ExtraBold"/>
                <a:cs typeface="Merienda ExtraBold"/>
                <a:sym typeface="Merienda ExtraBold"/>
              </a:rPr>
              <a:t> de </a:t>
            </a:r>
            <a:r>
              <a:rPr lang="en-GB" sz="1300" b="0" i="0" u="none" strike="noStrike" cap="none" dirty="0" err="1">
                <a:solidFill>
                  <a:schemeClr val="lt1"/>
                </a:solidFill>
                <a:latin typeface="Merienda ExtraBold"/>
                <a:ea typeface="Merienda ExtraBold"/>
                <a:cs typeface="Merienda ExtraBold"/>
                <a:sym typeface="Merienda ExtraBold"/>
              </a:rPr>
              <a:t>facteurs</a:t>
            </a:r>
            <a:r>
              <a:rPr lang="en-GB" sz="1300" b="0" i="0" u="none" strike="noStrike" cap="none" dirty="0">
                <a:solidFill>
                  <a:schemeClr val="lt1"/>
                </a:solidFill>
                <a:latin typeface="Merienda ExtraBold"/>
                <a:ea typeface="Merienda ExtraBold"/>
                <a:cs typeface="Merienda ExtraBold"/>
                <a:sym typeface="Merienda ExtraBold"/>
              </a:rPr>
              <a:t> auto-</a:t>
            </a:r>
            <a:r>
              <a:rPr lang="en-GB" sz="1300" b="0" i="0" u="none" strike="noStrike" cap="none" dirty="0" err="1">
                <a:solidFill>
                  <a:schemeClr val="lt1"/>
                </a:solidFill>
                <a:latin typeface="Merienda ExtraBold"/>
                <a:ea typeface="Merienda ExtraBold"/>
                <a:cs typeface="Merienda ExtraBold"/>
                <a:sym typeface="Merienda ExtraBold"/>
              </a:rPr>
              <a:t>immunitaires</a:t>
            </a:r>
            <a:r>
              <a:rPr lang="en-GB" sz="1300" b="0" i="0" u="none" strike="noStrike" cap="none" dirty="0">
                <a:solidFill>
                  <a:schemeClr val="lt1"/>
                </a:solidFill>
                <a:latin typeface="Merienda ExtraBold"/>
                <a:ea typeface="Merienda ExtraBold"/>
                <a:cs typeface="Merienda ExtraBold"/>
                <a:sym typeface="Merienda ExtraBold"/>
              </a:rPr>
              <a:t> ( PCR, FAN, FR, CK ) et du Covid ( </a:t>
            </a:r>
            <a:r>
              <a:rPr lang="en-GB" sz="1300" b="0" i="0" u="none" strike="noStrike" cap="none" dirty="0" err="1">
                <a:solidFill>
                  <a:schemeClr val="lt1"/>
                </a:solidFill>
                <a:latin typeface="Merienda ExtraBold"/>
                <a:ea typeface="Merienda ExtraBold"/>
                <a:cs typeface="Merienda ExtraBold"/>
                <a:sym typeface="Merienda ExtraBold"/>
              </a:rPr>
              <a:t>en</a:t>
            </a:r>
            <a:r>
              <a:rPr lang="en-GB" sz="1300" b="0" i="0" u="none" strike="noStrike" cap="none" dirty="0">
                <a:solidFill>
                  <a:schemeClr val="lt1"/>
                </a:solidFill>
                <a:latin typeface="Merienda ExtraBold"/>
                <a:ea typeface="Merienda ExtraBold"/>
                <a:cs typeface="Merienda ExtraBold"/>
                <a:sym typeface="Merienda ExtraBold"/>
              </a:rPr>
              <a:t> </a:t>
            </a:r>
            <a:r>
              <a:rPr lang="en-GB" sz="1300" b="0" i="0" u="none" strike="noStrike" cap="none" dirty="0" err="1">
                <a:solidFill>
                  <a:schemeClr val="lt1"/>
                </a:solidFill>
                <a:latin typeface="Merienda ExtraBold"/>
                <a:ea typeface="Merienda ExtraBold"/>
                <a:cs typeface="Merienda ExtraBold"/>
                <a:sym typeface="Merienda ExtraBold"/>
              </a:rPr>
              <a:t>cassant</a:t>
            </a:r>
            <a:r>
              <a:rPr lang="en-GB" sz="1300" b="0" i="0" u="none" strike="noStrike" cap="none" dirty="0">
                <a:solidFill>
                  <a:schemeClr val="lt1"/>
                </a:solidFill>
                <a:latin typeface="Merienda ExtraBold"/>
                <a:ea typeface="Merienda ExtraBold"/>
                <a:cs typeface="Merienda ExtraBold"/>
                <a:sym typeface="Merienda ExtraBold"/>
              </a:rPr>
              <a:t> le </a:t>
            </a:r>
            <a:r>
              <a:rPr lang="en-GB" sz="1300" b="0" i="0" u="none" strike="noStrike" cap="none" dirty="0" err="1">
                <a:solidFill>
                  <a:schemeClr val="lt1"/>
                </a:solidFill>
                <a:latin typeface="Merienda ExtraBold"/>
                <a:ea typeface="Merienda ExtraBold"/>
                <a:cs typeface="Merienda ExtraBold"/>
                <a:sym typeface="Merienda ExtraBold"/>
              </a:rPr>
              <a:t>génome</a:t>
            </a:r>
            <a:r>
              <a:rPr lang="en-GB" sz="1300" b="0" i="0" u="none" strike="noStrike" cap="none" dirty="0">
                <a:solidFill>
                  <a:schemeClr val="lt1"/>
                </a:solidFill>
                <a:latin typeface="Merienda ExtraBold"/>
                <a:ea typeface="Merienda ExtraBold"/>
                <a:cs typeface="Merienda ExtraBold"/>
                <a:sym typeface="Merienda ExtraBold"/>
              </a:rPr>
              <a:t> malaria </a:t>
            </a:r>
            <a:r>
              <a:rPr lang="en-GB" sz="1300" b="0" i="0" u="none" strike="noStrike" cap="none" dirty="0" err="1">
                <a:solidFill>
                  <a:schemeClr val="lt1"/>
                </a:solidFill>
                <a:latin typeface="Merienda ExtraBold"/>
                <a:ea typeface="Merienda ExtraBold"/>
                <a:cs typeface="Merienda ExtraBold"/>
                <a:sym typeface="Merienda ExtraBold"/>
              </a:rPr>
              <a:t>inclus</a:t>
            </a:r>
            <a:r>
              <a:rPr lang="en-GB" sz="1300" b="0" i="0" u="none" strike="noStrike" cap="none" dirty="0">
                <a:solidFill>
                  <a:schemeClr val="lt1"/>
                </a:solidFill>
                <a:latin typeface="Merienda ExtraBold"/>
                <a:ea typeface="Merienda ExtraBold"/>
                <a:cs typeface="Merienda ExtraBold"/>
                <a:sym typeface="Merienda ExtraBold"/>
              </a:rPr>
              <a:t> dans le virus)</a:t>
            </a:r>
            <a:endParaRPr sz="1300" b="0" i="0" u="none" strike="noStrike" cap="none" dirty="0">
              <a:solidFill>
                <a:schemeClr val="lt1"/>
              </a:solidFill>
              <a:latin typeface="Merienda ExtraBold"/>
              <a:ea typeface="Merienda ExtraBold"/>
              <a:cs typeface="Merienda ExtraBold"/>
              <a:sym typeface="Merienda ExtraBold"/>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lt1"/>
              </a:solidFill>
              <a:latin typeface="Merienda"/>
              <a:ea typeface="Merienda"/>
              <a:cs typeface="Merienda"/>
              <a:sym typeface="Merienda"/>
            </a:endParaRPr>
          </a:p>
        </p:txBody>
      </p:sp>
      <p:pic>
        <p:nvPicPr>
          <p:cNvPr id="193" name="Google Shape;193;p19"/>
          <p:cNvPicPr preferRelativeResize="0"/>
          <p:nvPr/>
        </p:nvPicPr>
        <p:blipFill rotWithShape="1">
          <a:blip r:embed="rId6">
            <a:alphaModFix/>
          </a:blip>
          <a:srcRect l="24300" t="9841" r="16876" b="25750"/>
          <a:stretch/>
        </p:blipFill>
        <p:spPr>
          <a:xfrm>
            <a:off x="7163827" y="2919675"/>
            <a:ext cx="1779087" cy="1236550"/>
          </a:xfrm>
          <a:prstGeom prst="rect">
            <a:avLst/>
          </a:prstGeom>
          <a:noFill/>
          <a:ln>
            <a:noFill/>
          </a:ln>
        </p:spPr>
      </p:pic>
      <p:pic>
        <p:nvPicPr>
          <p:cNvPr id="194" name="Google Shape;194;p19"/>
          <p:cNvPicPr preferRelativeResize="0"/>
          <p:nvPr/>
        </p:nvPicPr>
        <p:blipFill rotWithShape="1">
          <a:blip r:embed="rId7">
            <a:alphaModFix/>
          </a:blip>
          <a:srcRect r="10856" b="5925"/>
          <a:stretch/>
        </p:blipFill>
        <p:spPr>
          <a:xfrm>
            <a:off x="7140025" y="1210288"/>
            <a:ext cx="1826700" cy="1317050"/>
          </a:xfrm>
          <a:prstGeom prst="rect">
            <a:avLst/>
          </a:prstGeom>
          <a:noFill/>
          <a:ln>
            <a:noFill/>
          </a:ln>
        </p:spPr>
      </p:pic>
      <p:sp>
        <p:nvSpPr>
          <p:cNvPr id="195" name="Google Shape;195;p19"/>
          <p:cNvSpPr txBox="1"/>
          <p:nvPr/>
        </p:nvSpPr>
        <p:spPr>
          <a:xfrm>
            <a:off x="7116225" y="3946200"/>
            <a:ext cx="1646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GB" sz="1700" b="0" i="0" u="none" strike="noStrike" cap="none">
                <a:solidFill>
                  <a:srgbClr val="F6B26B"/>
                </a:solidFill>
                <a:latin typeface="Arial"/>
                <a:ea typeface="Arial"/>
                <a:cs typeface="Arial"/>
                <a:sym typeface="Arial"/>
              </a:rPr>
              <a:t>PLASMODIUM</a:t>
            </a:r>
            <a:endParaRPr sz="1700" b="0" i="0" u="none" strike="noStrike" cap="none">
              <a:solidFill>
                <a:srgbClr val="F6B26B"/>
              </a:solidFill>
              <a:latin typeface="Arial"/>
              <a:ea typeface="Arial"/>
              <a:cs typeface="Arial"/>
              <a:sym typeface="Arial"/>
            </a:endParaRPr>
          </a:p>
        </p:txBody>
      </p:sp>
      <p:cxnSp>
        <p:nvCxnSpPr>
          <p:cNvPr id="196" name="Google Shape;196;p19"/>
          <p:cNvCxnSpPr/>
          <p:nvPr/>
        </p:nvCxnSpPr>
        <p:spPr>
          <a:xfrm>
            <a:off x="6107200" y="896475"/>
            <a:ext cx="0" cy="3541200"/>
          </a:xfrm>
          <a:prstGeom prst="straightConnector1">
            <a:avLst/>
          </a:prstGeom>
          <a:noFill/>
          <a:ln w="76200" cap="flat" cmpd="sng">
            <a:solidFill>
              <a:srgbClr val="6FA8DC"/>
            </a:solidFill>
            <a:prstDash val="solid"/>
            <a:round/>
            <a:headEnd type="none" w="sm" len="sm"/>
            <a:tailEnd type="none" w="sm" len="sm"/>
          </a:ln>
        </p:spPr>
      </p:cxnSp>
      <p:cxnSp>
        <p:nvCxnSpPr>
          <p:cNvPr id="197" name="Google Shape;197;p19"/>
          <p:cNvCxnSpPr/>
          <p:nvPr/>
        </p:nvCxnSpPr>
        <p:spPr>
          <a:xfrm>
            <a:off x="6118400" y="2599775"/>
            <a:ext cx="2846400" cy="33600"/>
          </a:xfrm>
          <a:prstGeom prst="straightConnector1">
            <a:avLst/>
          </a:prstGeom>
          <a:noFill/>
          <a:ln w="76200" cap="flat" cmpd="sng">
            <a:solidFill>
              <a:srgbClr val="6FA8DC"/>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20"/>
          <p:cNvSpPr txBox="1"/>
          <p:nvPr/>
        </p:nvSpPr>
        <p:spPr>
          <a:xfrm>
            <a:off x="1086975" y="168100"/>
            <a:ext cx="7138200" cy="77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3600" b="0" i="0" u="none" strike="noStrike" cap="none">
                <a:solidFill>
                  <a:schemeClr val="lt1"/>
                </a:solidFill>
                <a:latin typeface="Merienda ExtraBold"/>
                <a:ea typeface="Merienda ExtraBold"/>
                <a:cs typeface="Merienda ExtraBold"/>
                <a:sym typeface="Merienda ExtraBold"/>
              </a:rPr>
              <a:t>Mon protocole - suite</a:t>
            </a:r>
            <a:endParaRPr sz="1800" b="0" i="0" u="none" strike="noStrike" cap="none">
              <a:solidFill>
                <a:schemeClr val="lt1"/>
              </a:solidFill>
              <a:latin typeface="Merienda ExtraBold"/>
              <a:ea typeface="Merienda ExtraBold"/>
              <a:cs typeface="Merienda ExtraBold"/>
              <a:sym typeface="Merienda ExtraBold"/>
            </a:endParaRPr>
          </a:p>
        </p:txBody>
      </p:sp>
      <p:sp>
        <p:nvSpPr>
          <p:cNvPr id="203" name="Google Shape;203;p20"/>
          <p:cNvSpPr txBox="1"/>
          <p:nvPr/>
        </p:nvSpPr>
        <p:spPr>
          <a:xfrm>
            <a:off x="1322400" y="1081060"/>
            <a:ext cx="7821600" cy="382591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300"/>
              </a:spcBef>
              <a:spcAft>
                <a:spcPts val="0"/>
              </a:spcAft>
              <a:buClr>
                <a:schemeClr val="dk1"/>
              </a:buClr>
              <a:buSzPts val="1100"/>
              <a:buFont typeface="Arial"/>
              <a:buNone/>
            </a:pPr>
            <a:r>
              <a:rPr lang="en-GB" sz="2100" b="0" i="0" u="none" strike="noStrike" cap="none" dirty="0" err="1">
                <a:solidFill>
                  <a:schemeClr val="lt1"/>
                </a:solidFill>
                <a:latin typeface="Merienda ExtraBold"/>
                <a:ea typeface="Merienda ExtraBold"/>
                <a:cs typeface="Merienda ExtraBold"/>
                <a:sym typeface="Merienda ExtraBold"/>
              </a:rPr>
              <a:t>En</a:t>
            </a:r>
            <a:r>
              <a:rPr lang="en-GB" sz="2100" b="0" i="0" u="none" strike="noStrike" cap="none" dirty="0">
                <a:solidFill>
                  <a:schemeClr val="lt1"/>
                </a:solidFill>
                <a:latin typeface="Merienda ExtraBold"/>
                <a:ea typeface="Merienda ExtraBold"/>
                <a:cs typeface="Merienda ExtraBold"/>
                <a:sym typeface="Merienda ExtraBold"/>
              </a:rPr>
              <a:t> </a:t>
            </a:r>
            <a:r>
              <a:rPr lang="en-GB" sz="2100" b="0" i="0" u="none" strike="noStrike" cap="none" dirty="0" err="1">
                <a:solidFill>
                  <a:schemeClr val="lt1"/>
                </a:solidFill>
                <a:latin typeface="Merienda ExtraBold"/>
                <a:ea typeface="Merienda ExtraBold"/>
                <a:cs typeface="Merienda ExtraBold"/>
                <a:sym typeface="Merienda ExtraBold"/>
              </a:rPr>
              <a:t>présence</a:t>
            </a:r>
            <a:r>
              <a:rPr lang="en-GB" sz="2100" b="0" i="0" u="none" strike="noStrike" cap="none" dirty="0">
                <a:solidFill>
                  <a:schemeClr val="lt1"/>
                </a:solidFill>
                <a:latin typeface="Merienda ExtraBold"/>
                <a:ea typeface="Merienda ExtraBold"/>
                <a:cs typeface="Merienda ExtraBold"/>
                <a:sym typeface="Merienda ExtraBold"/>
              </a:rPr>
              <a:t> de Bilharziose-40 mg/kg</a:t>
            </a:r>
            <a:endParaRPr sz="2100" b="0" i="0" u="none" strike="noStrike" cap="none" dirty="0">
              <a:solidFill>
                <a:schemeClr val="lt1"/>
              </a:solidFill>
              <a:latin typeface="Merienda ExtraBold"/>
              <a:ea typeface="Merienda ExtraBold"/>
              <a:cs typeface="Merienda ExtraBold"/>
              <a:sym typeface="Merienda ExtraBold"/>
            </a:endParaRPr>
          </a:p>
          <a:p>
            <a:pPr marL="0" marR="0" lvl="0" indent="0" algn="l" rtl="0">
              <a:lnSpc>
                <a:spcPct val="115000"/>
              </a:lnSpc>
              <a:spcBef>
                <a:spcPts val="300"/>
              </a:spcBef>
              <a:spcAft>
                <a:spcPts val="0"/>
              </a:spcAft>
              <a:buClr>
                <a:srgbClr val="000000"/>
              </a:buClr>
              <a:buSzPts val="2100"/>
              <a:buFont typeface="Arial"/>
              <a:buNone/>
            </a:pPr>
            <a:r>
              <a:rPr lang="en-GB" sz="2100" b="0" i="0" u="none" strike="noStrike" cap="none" dirty="0">
                <a:solidFill>
                  <a:schemeClr val="lt1"/>
                </a:solidFill>
                <a:latin typeface="Merienda ExtraBold"/>
                <a:ea typeface="Merienda ExtraBold"/>
                <a:cs typeface="Merienda ExtraBold"/>
                <a:sym typeface="Merienda ExtraBold"/>
              </a:rPr>
              <a:t>42 % de </a:t>
            </a:r>
            <a:r>
              <a:rPr lang="en-GB" sz="2100" b="0" i="0" u="none" strike="noStrike" cap="none" dirty="0" err="1">
                <a:solidFill>
                  <a:schemeClr val="lt1"/>
                </a:solidFill>
                <a:latin typeface="Merienda ExtraBold"/>
                <a:ea typeface="Merienda ExtraBold"/>
                <a:cs typeface="Merienda ExtraBold"/>
                <a:sym typeface="Merienda ExtraBold"/>
              </a:rPr>
              <a:t>mes</a:t>
            </a:r>
            <a:r>
              <a:rPr lang="en-GB" sz="2100" b="0" i="0" u="none" strike="noStrike" cap="none" dirty="0">
                <a:solidFill>
                  <a:schemeClr val="lt1"/>
                </a:solidFill>
                <a:latin typeface="Merienda ExtraBold"/>
                <a:ea typeface="Merienda ExtraBold"/>
                <a:cs typeface="Merienda ExtraBold"/>
                <a:sym typeface="Merienda ExtraBold"/>
              </a:rPr>
              <a:t> patients </a:t>
            </a:r>
            <a:r>
              <a:rPr lang="en-GB" sz="2100" b="0" i="0" u="none" strike="noStrike" cap="none" dirty="0" err="1">
                <a:solidFill>
                  <a:schemeClr val="lt1"/>
                </a:solidFill>
                <a:latin typeface="Merienda ExtraBold"/>
                <a:ea typeface="Merienda ExtraBold"/>
                <a:cs typeface="Merienda ExtraBold"/>
                <a:sym typeface="Merienda ExtraBold"/>
              </a:rPr>
              <a:t>venus</a:t>
            </a:r>
            <a:r>
              <a:rPr lang="en-GB" sz="2100" b="0" i="0" u="none" strike="noStrike" cap="none" dirty="0">
                <a:solidFill>
                  <a:schemeClr val="lt1"/>
                </a:solidFill>
                <a:latin typeface="Merienda ExtraBold"/>
                <a:ea typeface="Merienda ExtraBold"/>
                <a:cs typeface="Merienda ExtraBold"/>
                <a:sym typeface="Merienda ExtraBold"/>
              </a:rPr>
              <a:t> de </a:t>
            </a:r>
            <a:r>
              <a:rPr lang="en-GB" sz="2100" b="0" i="0" u="none" strike="noStrike" cap="none" dirty="0" err="1">
                <a:solidFill>
                  <a:schemeClr val="lt1"/>
                </a:solidFill>
                <a:latin typeface="Merienda ExtraBold"/>
                <a:ea typeface="Merienda ExtraBold"/>
                <a:cs typeface="Merienda ExtraBold"/>
                <a:sym typeface="Merienda ExtraBold"/>
              </a:rPr>
              <a:t>partout</a:t>
            </a:r>
            <a:endParaRPr sz="2100" b="0" i="0" u="none" strike="noStrike" cap="none" dirty="0">
              <a:solidFill>
                <a:schemeClr val="lt1"/>
              </a:solidFill>
              <a:latin typeface="Merienda ExtraBold"/>
              <a:ea typeface="Merienda ExtraBold"/>
              <a:cs typeface="Merienda ExtraBold"/>
              <a:sym typeface="Merienda ExtraBold"/>
            </a:endParaRPr>
          </a:p>
          <a:p>
            <a:pPr marL="0" marR="0" lvl="0" indent="0" algn="l" rtl="0">
              <a:lnSpc>
                <a:spcPct val="100000"/>
              </a:lnSpc>
              <a:spcBef>
                <a:spcPts val="1000"/>
              </a:spcBef>
              <a:spcAft>
                <a:spcPts val="0"/>
              </a:spcAft>
              <a:buClr>
                <a:schemeClr val="dk1"/>
              </a:buClr>
              <a:buSzPts val="1100"/>
              <a:buFont typeface="Arial"/>
              <a:buNone/>
            </a:pPr>
            <a:endParaRPr sz="16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1000"/>
              </a:spcBef>
              <a:spcAft>
                <a:spcPts val="0"/>
              </a:spcAft>
              <a:buClr>
                <a:schemeClr val="dk1"/>
              </a:buClr>
              <a:buSzPts val="1100"/>
              <a:buFont typeface="Arial"/>
              <a:buNone/>
            </a:pPr>
            <a:r>
              <a:rPr lang="en-GB" sz="2300" b="0" i="0" u="none" strike="noStrike" cap="none" dirty="0">
                <a:solidFill>
                  <a:srgbClr val="6FA8DC"/>
                </a:solidFill>
                <a:latin typeface="Merienda ExtraBold"/>
                <a:ea typeface="Merienda ExtraBold"/>
                <a:cs typeface="Merienda ExtraBold"/>
                <a:sym typeface="Merienda ExtraBold"/>
              </a:rPr>
              <a:t>Praziquantel:</a:t>
            </a:r>
            <a:endParaRPr sz="2300" b="0" i="0" u="none" strike="noStrike" cap="none" dirty="0">
              <a:solidFill>
                <a:srgbClr val="6FA8DC"/>
              </a:solidFill>
              <a:latin typeface="Merienda ExtraBold"/>
              <a:ea typeface="Merienda ExtraBold"/>
              <a:cs typeface="Merienda ExtraBold"/>
              <a:sym typeface="Merienda ExtraBold"/>
            </a:endParaRPr>
          </a:p>
          <a:p>
            <a:pPr marL="457200" marR="0" lvl="0" indent="-342900" algn="l" rtl="0">
              <a:lnSpc>
                <a:spcPct val="115000"/>
              </a:lnSpc>
              <a:spcBef>
                <a:spcPts val="100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dosage </a:t>
            </a:r>
            <a:r>
              <a:rPr lang="en-GB" sz="1800" b="1" i="0" u="none" strike="noStrike" cap="none" dirty="0" err="1">
                <a:solidFill>
                  <a:schemeClr val="lt1"/>
                </a:solidFill>
                <a:latin typeface="Merienda"/>
                <a:ea typeface="Merienda"/>
                <a:cs typeface="Merienda"/>
                <a:sym typeface="Merienda"/>
              </a:rPr>
              <a:t>en</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fonction</a:t>
            </a:r>
            <a:r>
              <a:rPr lang="en-GB" sz="1800" b="1" i="0" u="none" strike="noStrike" cap="none" dirty="0">
                <a:solidFill>
                  <a:schemeClr val="lt1"/>
                </a:solidFill>
                <a:latin typeface="Merienda"/>
                <a:ea typeface="Merienda"/>
                <a:cs typeface="Merienda"/>
                <a:sym typeface="Merienda"/>
              </a:rPr>
              <a:t> du </a:t>
            </a:r>
            <a:r>
              <a:rPr lang="en-GB" sz="1800" b="1" i="0" u="none" strike="noStrike" cap="none" dirty="0" err="1">
                <a:solidFill>
                  <a:schemeClr val="lt1"/>
                </a:solidFill>
                <a:latin typeface="Merienda"/>
                <a:ea typeface="Merienda"/>
                <a:cs typeface="Merienda"/>
                <a:sym typeface="Merienda"/>
              </a:rPr>
              <a:t>poids</a:t>
            </a:r>
            <a:r>
              <a:rPr lang="en-GB" sz="1800" b="1" i="0" u="none" strike="noStrike" cap="none" dirty="0">
                <a:solidFill>
                  <a:schemeClr val="lt1"/>
                </a:solidFill>
                <a:latin typeface="Merienda"/>
                <a:ea typeface="Merienda"/>
                <a:cs typeface="Merienda"/>
                <a:sym typeface="Merienda"/>
              </a:rPr>
              <a:t>,</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err="1">
                <a:solidFill>
                  <a:schemeClr val="lt1"/>
                </a:solidFill>
                <a:latin typeface="Merienda"/>
                <a:ea typeface="Merienda"/>
                <a:cs typeface="Merienda"/>
                <a:sym typeface="Merienda"/>
              </a:rPr>
              <a:t>en</a:t>
            </a:r>
            <a:r>
              <a:rPr lang="en-GB" sz="1800" b="1" i="0" u="none" strike="noStrike" cap="none" dirty="0">
                <a:solidFill>
                  <a:schemeClr val="lt1"/>
                </a:solidFill>
                <a:latin typeface="Merienda"/>
                <a:ea typeface="Merienda"/>
                <a:cs typeface="Merienda"/>
                <a:sym typeface="Merienda"/>
              </a:rPr>
              <a:t> prise unique,</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err="1">
                <a:solidFill>
                  <a:schemeClr val="lt1"/>
                </a:solidFill>
                <a:latin typeface="Merienda"/>
                <a:ea typeface="Merienda"/>
                <a:cs typeface="Merienda"/>
                <a:sym typeface="Merienda"/>
              </a:rPr>
              <a:t>tous</a:t>
            </a:r>
            <a:r>
              <a:rPr lang="en-GB" sz="1800" b="1" i="0" u="none" strike="noStrike" cap="none" dirty="0">
                <a:solidFill>
                  <a:schemeClr val="lt1"/>
                </a:solidFill>
                <a:latin typeface="Merienda"/>
                <a:ea typeface="Merienda"/>
                <a:cs typeface="Merienda"/>
                <a:sym typeface="Merienda"/>
              </a:rPr>
              <a:t> les 6 </a:t>
            </a:r>
            <a:r>
              <a:rPr lang="en-GB" sz="1800" b="1" i="0" u="none" strike="noStrike" cap="none" dirty="0" err="1">
                <a:solidFill>
                  <a:schemeClr val="lt1"/>
                </a:solidFill>
                <a:latin typeface="Merienda"/>
                <a:ea typeface="Merienda"/>
                <a:cs typeface="Merienda"/>
                <a:sym typeface="Merienda"/>
              </a:rPr>
              <a:t>mois</a:t>
            </a:r>
            <a:r>
              <a:rPr lang="en-GB" sz="1800" b="1" i="0" u="none" strike="noStrike" cap="none" dirty="0">
                <a:solidFill>
                  <a:schemeClr val="lt1"/>
                </a:solidFill>
                <a:latin typeface="Merienda"/>
                <a:ea typeface="Merienda"/>
                <a:cs typeface="Merienda"/>
                <a:sym typeface="Merienda"/>
              </a:rPr>
              <a:t>,</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err="1">
                <a:solidFill>
                  <a:schemeClr val="lt1"/>
                </a:solidFill>
                <a:latin typeface="Merienda"/>
                <a:ea typeface="Merienda"/>
                <a:cs typeface="Merienda"/>
                <a:sym typeface="Merienda"/>
              </a:rPr>
              <a:t>durant</a:t>
            </a:r>
            <a:r>
              <a:rPr lang="en-GB" sz="1800" b="1" i="0" u="none" strike="noStrike" cap="none" dirty="0">
                <a:solidFill>
                  <a:schemeClr val="lt1"/>
                </a:solidFill>
                <a:latin typeface="Merienda"/>
                <a:ea typeface="Merienda"/>
                <a:cs typeface="Merienda"/>
                <a:sym typeface="Merienda"/>
              </a:rPr>
              <a:t> 5 </a:t>
            </a:r>
            <a:r>
              <a:rPr lang="en-GB" sz="1800" b="1" i="0" u="none" strike="noStrike" cap="none" dirty="0" err="1">
                <a:solidFill>
                  <a:schemeClr val="lt1"/>
                </a:solidFill>
                <a:latin typeface="Merienda"/>
                <a:ea typeface="Merienda"/>
                <a:cs typeface="Merienda"/>
                <a:sym typeface="Merienda"/>
              </a:rPr>
              <a:t>ans</a:t>
            </a:r>
            <a:r>
              <a:rPr lang="en-GB" sz="1800" b="1" i="0" u="none" strike="noStrike" cap="none" dirty="0">
                <a:solidFill>
                  <a:schemeClr val="lt1"/>
                </a:solidFill>
                <a:latin typeface="Merienda"/>
                <a:ea typeface="Merienda"/>
                <a:cs typeface="Merienda"/>
                <a:sym typeface="Merienda"/>
              </a:rPr>
              <a:t> vu la nature </a:t>
            </a:r>
            <a:r>
              <a:rPr lang="en-GB" sz="1800" b="1" i="0" u="none" strike="noStrike" cap="none" dirty="0" err="1">
                <a:solidFill>
                  <a:schemeClr val="lt1"/>
                </a:solidFill>
                <a:latin typeface="Merienda"/>
                <a:ea typeface="Merienda"/>
                <a:cs typeface="Merienda"/>
                <a:sym typeface="Merienda"/>
              </a:rPr>
              <a:t>léthargique</a:t>
            </a:r>
            <a:r>
              <a:rPr lang="en-GB" sz="1800" b="1" i="0" u="none" strike="noStrike" cap="none" dirty="0">
                <a:solidFill>
                  <a:schemeClr val="lt1"/>
                </a:solidFill>
                <a:latin typeface="Merienda"/>
                <a:ea typeface="Merienda"/>
                <a:cs typeface="Merienda"/>
                <a:sym typeface="Merienda"/>
              </a:rPr>
              <a:t> de </a:t>
            </a:r>
            <a:r>
              <a:rPr lang="en-GB" sz="1800" b="1" i="0" u="none" strike="noStrike" cap="none" dirty="0" err="1">
                <a:solidFill>
                  <a:schemeClr val="lt1"/>
                </a:solidFill>
                <a:latin typeface="Merienda"/>
                <a:ea typeface="Merienda"/>
                <a:cs typeface="Merienda"/>
                <a:sym typeface="Merienda"/>
              </a:rPr>
              <a:t>ces</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vers</a:t>
            </a:r>
            <a:endParaRPr lang="en-GB"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dirty="0" err="1">
                <a:solidFill>
                  <a:schemeClr val="lt1"/>
                </a:solidFill>
                <a:latin typeface="Merienda"/>
                <a:ea typeface="Merienda"/>
                <a:cs typeface="Merienda"/>
                <a:sym typeface="Merienda"/>
              </a:rPr>
              <a:t>Toxicité</a:t>
            </a:r>
            <a:r>
              <a:rPr lang="en-GB" sz="1800" b="1" dirty="0">
                <a:solidFill>
                  <a:schemeClr val="lt1"/>
                </a:solidFill>
                <a:latin typeface="Merienda"/>
                <a:ea typeface="Merienda"/>
                <a:cs typeface="Merienda"/>
                <a:sym typeface="Merienda"/>
              </a:rPr>
              <a:t> </a:t>
            </a:r>
            <a:r>
              <a:rPr lang="en-GB" sz="1800" b="1" dirty="0" err="1">
                <a:solidFill>
                  <a:schemeClr val="lt1"/>
                </a:solidFill>
                <a:latin typeface="Merienda"/>
                <a:ea typeface="Merienda"/>
                <a:cs typeface="Merienda"/>
                <a:sym typeface="Merienda"/>
              </a:rPr>
              <a:t>en</a:t>
            </a:r>
            <a:r>
              <a:rPr lang="en-GB" sz="1800" b="1" dirty="0">
                <a:solidFill>
                  <a:schemeClr val="lt1"/>
                </a:solidFill>
                <a:latin typeface="Merienda"/>
                <a:ea typeface="Merienda"/>
                <a:cs typeface="Merienda"/>
                <a:sym typeface="Merienda"/>
              </a:rPr>
              <a:t> </a:t>
            </a:r>
            <a:r>
              <a:rPr lang="en-GB" sz="1800" b="1" dirty="0" err="1">
                <a:solidFill>
                  <a:schemeClr val="lt1"/>
                </a:solidFill>
                <a:latin typeface="Merienda"/>
                <a:ea typeface="Merienda"/>
                <a:cs typeface="Merienda"/>
                <a:sym typeface="Merienda"/>
              </a:rPr>
              <a:t>cas</a:t>
            </a:r>
            <a:r>
              <a:rPr lang="en-GB" sz="1800" b="1" dirty="0">
                <a:solidFill>
                  <a:schemeClr val="lt1"/>
                </a:solidFill>
                <a:latin typeface="Merienda"/>
                <a:ea typeface="Merienda"/>
                <a:cs typeface="Merienda"/>
                <a:sym typeface="Merienda"/>
              </a:rPr>
              <a:t> de </a:t>
            </a:r>
            <a:r>
              <a:rPr lang="en-GB" sz="1800" b="1" dirty="0" err="1">
                <a:solidFill>
                  <a:schemeClr val="lt1"/>
                </a:solidFill>
                <a:latin typeface="Merienda"/>
                <a:ea typeface="Merienda"/>
                <a:cs typeface="Merienda"/>
                <a:sym typeface="Merienda"/>
              </a:rPr>
              <a:t>grossesse</a:t>
            </a:r>
            <a:endParaRPr sz="18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Merienda"/>
              <a:ea typeface="Merienda"/>
              <a:cs typeface="Merienda"/>
              <a:sym typeface="Meriend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21"/>
          <p:cNvSpPr txBox="1"/>
          <p:nvPr/>
        </p:nvSpPr>
        <p:spPr>
          <a:xfrm>
            <a:off x="369800" y="100850"/>
            <a:ext cx="8382000" cy="66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Merienda ExtraBold"/>
                <a:ea typeface="Merienda ExtraBold"/>
                <a:cs typeface="Merienda ExtraBold"/>
                <a:sym typeface="Merienda ExtraBold"/>
              </a:rPr>
              <a:t>au cours du temps, mes patients m’ont révélé 4 types de pathologies distinctes:</a:t>
            </a:r>
            <a:endParaRPr sz="2400" b="0" i="0" u="none" strike="noStrike" cap="none">
              <a:solidFill>
                <a:schemeClr val="lt1"/>
              </a:solidFill>
              <a:latin typeface="Merienda ExtraBold"/>
              <a:ea typeface="Merienda ExtraBold"/>
              <a:cs typeface="Merienda ExtraBold"/>
              <a:sym typeface="Merienda ExtraBold"/>
            </a:endParaRPr>
          </a:p>
        </p:txBody>
      </p:sp>
      <p:sp>
        <p:nvSpPr>
          <p:cNvPr id="209" name="Google Shape;209;p21"/>
          <p:cNvSpPr txBox="1"/>
          <p:nvPr/>
        </p:nvSpPr>
        <p:spPr>
          <a:xfrm>
            <a:off x="1266300" y="762050"/>
            <a:ext cx="7877700" cy="4280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chemeClr val="dk1"/>
              </a:buClr>
              <a:buSzPts val="1100"/>
              <a:buFont typeface="Arial"/>
              <a:buNone/>
            </a:pPr>
            <a:r>
              <a:rPr lang="en-GB" sz="1700" b="1" i="0" u="none" strike="noStrike" cap="none" dirty="0">
                <a:solidFill>
                  <a:schemeClr val="lt1"/>
                </a:solidFill>
                <a:latin typeface="Arial"/>
                <a:ea typeface="Arial"/>
                <a:cs typeface="Arial"/>
                <a:sym typeface="Arial"/>
              </a:rPr>
              <a:t>1.</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rgbClr val="6FA8DC"/>
                </a:solidFill>
                <a:latin typeface="Merienda"/>
                <a:ea typeface="Merienda"/>
                <a:cs typeface="Merienda"/>
                <a:sym typeface="Merienda"/>
              </a:rPr>
              <a:t>L’infection</a:t>
            </a:r>
            <a:r>
              <a:rPr lang="en-GB" sz="1700" b="1" i="0" u="none" strike="noStrike" cap="none" dirty="0">
                <a:solidFill>
                  <a:srgbClr val="6FA8DC"/>
                </a:solidFill>
                <a:latin typeface="Merienda"/>
                <a:ea typeface="Merienda"/>
                <a:cs typeface="Merienda"/>
                <a:sym typeface="Merienda"/>
              </a:rPr>
              <a:t> pure:</a:t>
            </a:r>
            <a:r>
              <a:rPr lang="en-GB" sz="1700" b="0" i="0" u="none" strike="noStrike" cap="none" dirty="0">
                <a:solidFill>
                  <a:srgbClr val="6FA8DC"/>
                </a:solidFill>
                <a:latin typeface="Arial"/>
                <a:ea typeface="Arial"/>
                <a:cs typeface="Arial"/>
                <a:sym typeface="Arial"/>
              </a:rPr>
              <a:t> </a:t>
            </a:r>
            <a:r>
              <a:rPr lang="en-GB" sz="1700" b="1" i="0" u="none" strike="noStrike" cap="none" dirty="0" err="1">
                <a:solidFill>
                  <a:schemeClr val="lt1"/>
                </a:solidFill>
                <a:latin typeface="Merienda"/>
                <a:ea typeface="Merienda"/>
                <a:cs typeface="Merienda"/>
                <a:sym typeface="Merienda"/>
              </a:rPr>
              <a:t>fièvres</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sueurs</a:t>
            </a:r>
            <a:r>
              <a:rPr lang="en-GB" sz="1700" b="1" i="0" u="none" strike="noStrike" cap="none" dirty="0">
                <a:solidFill>
                  <a:schemeClr val="lt1"/>
                </a:solidFill>
                <a:latin typeface="Merienda"/>
                <a:ea typeface="Merienda"/>
                <a:cs typeface="Merienda"/>
                <a:sym typeface="Merienda"/>
              </a:rPr>
              <a:t> nocturnes, syndrome </a:t>
            </a:r>
            <a:r>
              <a:rPr lang="en-GB" sz="1700" b="1" i="0" u="none" strike="noStrike" cap="none" dirty="0" err="1">
                <a:solidFill>
                  <a:schemeClr val="lt1"/>
                </a:solidFill>
                <a:latin typeface="Merienda"/>
                <a:ea typeface="Merienda"/>
                <a:cs typeface="Merienda"/>
                <a:sym typeface="Merienda"/>
              </a:rPr>
              <a:t>grippal</a:t>
            </a:r>
            <a:r>
              <a:rPr lang="en-GB" sz="1700" b="1" i="0" u="none" strike="noStrike" cap="none" dirty="0">
                <a:solidFill>
                  <a:schemeClr val="lt1"/>
                </a:solidFill>
                <a:latin typeface="Merienda"/>
                <a:ea typeface="Merienda"/>
                <a:cs typeface="Merienda"/>
                <a:sym typeface="Merienda"/>
              </a:rPr>
              <a:t>…(</a:t>
            </a:r>
            <a:r>
              <a:rPr lang="en-GB" sz="1700" b="1" i="1" u="none" strike="noStrike" cap="none" dirty="0" err="1">
                <a:solidFill>
                  <a:schemeClr val="lt1"/>
                </a:solidFill>
                <a:latin typeface="Merienda"/>
                <a:ea typeface="Merienda"/>
                <a:cs typeface="Merienda"/>
                <a:sym typeface="Merienda"/>
              </a:rPr>
              <a:t>réversible</a:t>
            </a:r>
            <a:r>
              <a:rPr lang="en-GB" sz="1700" b="1" i="1" u="none" strike="noStrike" cap="none" dirty="0">
                <a:solidFill>
                  <a:schemeClr val="lt1"/>
                </a:solidFill>
                <a:latin typeface="Merienda"/>
                <a:ea typeface="Merienda"/>
                <a:cs typeface="Merienda"/>
                <a:sym typeface="Merienda"/>
              </a:rPr>
              <a:t>)</a:t>
            </a:r>
            <a:endParaRPr sz="1700" b="1" i="0" u="none" strike="noStrike" cap="none" dirty="0">
              <a:solidFill>
                <a:schemeClr val="lt1"/>
              </a:solidFill>
              <a:latin typeface="Merienda"/>
              <a:ea typeface="Merienda"/>
              <a:cs typeface="Merienda"/>
              <a:sym typeface="Merienda"/>
            </a:endParaRPr>
          </a:p>
          <a:p>
            <a:pPr marL="0" marR="0" lvl="0" indent="0" algn="l" rtl="0">
              <a:lnSpc>
                <a:spcPct val="90000"/>
              </a:lnSpc>
              <a:spcBef>
                <a:spcPts val="1000"/>
              </a:spcBef>
              <a:spcAft>
                <a:spcPts val="0"/>
              </a:spcAft>
              <a:buClr>
                <a:schemeClr val="dk1"/>
              </a:buClr>
              <a:buSzPts val="1100"/>
              <a:buFont typeface="Arial"/>
              <a:buNone/>
            </a:pPr>
            <a:endParaRPr lang="en-GB" sz="1700" b="1" i="0" u="none" strike="noStrike" cap="none" dirty="0">
              <a:solidFill>
                <a:schemeClr val="lt1"/>
              </a:solidFill>
              <a:latin typeface="Merienda"/>
              <a:ea typeface="Merienda"/>
              <a:cs typeface="Merienda"/>
              <a:sym typeface="Merienda"/>
            </a:endParaRPr>
          </a:p>
          <a:p>
            <a:pPr marL="0" marR="0" lvl="0" indent="0" algn="l" rtl="0">
              <a:lnSpc>
                <a:spcPct val="90000"/>
              </a:lnSpc>
              <a:spcBef>
                <a:spcPts val="1000"/>
              </a:spcBef>
              <a:spcAft>
                <a:spcPts val="0"/>
              </a:spcAft>
              <a:buClr>
                <a:schemeClr val="dk1"/>
              </a:buClr>
              <a:buSzPts val="1100"/>
              <a:buFont typeface="Arial"/>
              <a:buNone/>
            </a:pPr>
            <a:r>
              <a:rPr lang="en-GB" sz="1700" b="1" i="0" u="none" strike="noStrike" cap="none" dirty="0">
                <a:solidFill>
                  <a:schemeClr val="lt1"/>
                </a:solidFill>
                <a:latin typeface="Merienda"/>
                <a:ea typeface="Merienda"/>
                <a:cs typeface="Merienda"/>
                <a:sym typeface="Merienda"/>
              </a:rPr>
              <a:t>2. Les infections sous </a:t>
            </a:r>
            <a:r>
              <a:rPr lang="en-GB" sz="1700" b="1" i="0" u="none" strike="noStrike" cap="none" dirty="0" err="1">
                <a:solidFill>
                  <a:srgbClr val="6FA8DC"/>
                </a:solidFill>
                <a:latin typeface="Merienda"/>
                <a:ea typeface="Merienda"/>
                <a:cs typeface="Merienda"/>
                <a:sym typeface="Merienda"/>
              </a:rPr>
              <a:t>formes</a:t>
            </a:r>
            <a:r>
              <a:rPr lang="en-GB" sz="1700" b="1" i="0" u="none" strike="noStrike" cap="none" dirty="0">
                <a:solidFill>
                  <a:srgbClr val="6FA8DC"/>
                </a:solidFill>
                <a:latin typeface="Merienda"/>
                <a:ea typeface="Merienda"/>
                <a:cs typeface="Merienda"/>
                <a:sym typeface="Merienda"/>
              </a:rPr>
              <a:t> auto-</a:t>
            </a:r>
            <a:r>
              <a:rPr lang="en-GB" sz="1700" b="1" i="0" u="none" strike="noStrike" cap="none" dirty="0" err="1">
                <a:solidFill>
                  <a:srgbClr val="6FA8DC"/>
                </a:solidFill>
                <a:latin typeface="Merienda"/>
                <a:ea typeface="Merienda"/>
                <a:cs typeface="Merienda"/>
                <a:sym typeface="Merienda"/>
              </a:rPr>
              <a:t>immunitaires</a:t>
            </a:r>
            <a:r>
              <a:rPr lang="en-GB" sz="1700" b="1" i="0" u="none" strike="noStrike" cap="none" dirty="0">
                <a:solidFill>
                  <a:schemeClr val="lt1"/>
                </a:solidFill>
                <a:latin typeface="Arial"/>
                <a:ea typeface="Arial"/>
                <a:cs typeface="Arial"/>
                <a:sym typeface="Arial"/>
              </a:rPr>
              <a:t> </a:t>
            </a:r>
            <a:r>
              <a:rPr lang="en-GB" sz="1700" b="1" i="0" u="none" strike="noStrike" cap="none" dirty="0">
                <a:solidFill>
                  <a:schemeClr val="lt1"/>
                </a:solidFill>
                <a:latin typeface="Merienda"/>
                <a:ea typeface="Merienda"/>
                <a:cs typeface="Merienda"/>
                <a:sym typeface="Merienda"/>
              </a:rPr>
              <a:t>(</a:t>
            </a:r>
            <a:r>
              <a:rPr lang="en-GB" sz="1700" b="1" i="0" u="none" strike="noStrike" cap="none" dirty="0" err="1">
                <a:solidFill>
                  <a:schemeClr val="lt1"/>
                </a:solidFill>
                <a:latin typeface="Merienda"/>
                <a:ea typeface="Merienda"/>
                <a:cs typeface="Merienda"/>
                <a:sym typeface="Merienda"/>
              </a:rPr>
              <a:t>r</a:t>
            </a:r>
            <a:r>
              <a:rPr lang="en-GB" sz="1700" b="1" i="1" u="none" strike="noStrike" cap="none" dirty="0" err="1">
                <a:solidFill>
                  <a:schemeClr val="lt1"/>
                </a:solidFill>
                <a:latin typeface="Merienda"/>
                <a:ea typeface="Merienda"/>
                <a:cs typeface="Merienda"/>
                <a:sym typeface="Merienda"/>
              </a:rPr>
              <a:t>éversibles</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en</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général</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mais</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susceptibles</a:t>
            </a:r>
            <a:r>
              <a:rPr lang="en-GB" sz="1700" b="1" i="0" u="none" strike="noStrike" cap="none" dirty="0">
                <a:solidFill>
                  <a:schemeClr val="lt1"/>
                </a:solidFill>
                <a:latin typeface="Merienda"/>
                <a:ea typeface="Merienda"/>
                <a:cs typeface="Merienda"/>
                <a:sym typeface="Merienda"/>
              </a:rPr>
              <a:t> de </a:t>
            </a:r>
            <a:r>
              <a:rPr lang="en-GB" sz="1700" b="1" i="0" u="none" strike="noStrike" cap="none" dirty="0" err="1">
                <a:solidFill>
                  <a:schemeClr val="lt1"/>
                </a:solidFill>
                <a:latin typeface="Merienda"/>
                <a:ea typeface="Merienda"/>
                <a:cs typeface="Merienda"/>
                <a:sym typeface="Merienda"/>
              </a:rPr>
              <a:t>rechutes</a:t>
            </a:r>
            <a:r>
              <a:rPr lang="en-GB" sz="1700" b="1" i="0" u="none" strike="noStrike" cap="none" dirty="0">
                <a:solidFill>
                  <a:schemeClr val="lt1"/>
                </a:solidFill>
                <a:latin typeface="Merienda"/>
                <a:ea typeface="Merienda"/>
                <a:cs typeface="Merienda"/>
                <a:sym typeface="Merienda"/>
              </a:rPr>
              <a:t>)</a:t>
            </a:r>
            <a:endParaRPr sz="1700" b="1" i="0" u="none" strike="noStrike" cap="none" dirty="0">
              <a:solidFill>
                <a:schemeClr val="lt1"/>
              </a:solidFill>
              <a:latin typeface="Merienda"/>
              <a:ea typeface="Merienda"/>
              <a:cs typeface="Merienda"/>
              <a:sym typeface="Merienda"/>
            </a:endParaRPr>
          </a:p>
          <a:p>
            <a:pPr marL="0" marR="0" lvl="0" indent="0" algn="l" rtl="0">
              <a:lnSpc>
                <a:spcPct val="90000"/>
              </a:lnSpc>
              <a:spcBef>
                <a:spcPts val="1000"/>
              </a:spcBef>
              <a:spcAft>
                <a:spcPts val="0"/>
              </a:spcAft>
              <a:buClr>
                <a:schemeClr val="dk1"/>
              </a:buClr>
              <a:buSzPts val="1100"/>
              <a:buFont typeface="Arial"/>
              <a:buNone/>
            </a:pPr>
            <a:endParaRPr lang="en-GB" sz="1700" b="1" i="0" u="none" strike="noStrike" cap="none" dirty="0">
              <a:solidFill>
                <a:schemeClr val="lt1"/>
              </a:solidFill>
              <a:latin typeface="Merienda"/>
              <a:ea typeface="Merienda"/>
              <a:cs typeface="Merienda"/>
              <a:sym typeface="Merienda"/>
            </a:endParaRPr>
          </a:p>
          <a:p>
            <a:pPr marL="0" marR="0" lvl="0" indent="0" algn="l" rtl="0">
              <a:lnSpc>
                <a:spcPct val="90000"/>
              </a:lnSpc>
              <a:spcBef>
                <a:spcPts val="1000"/>
              </a:spcBef>
              <a:spcAft>
                <a:spcPts val="0"/>
              </a:spcAft>
              <a:buClr>
                <a:schemeClr val="dk1"/>
              </a:buClr>
              <a:buSzPts val="1100"/>
              <a:buFont typeface="Arial"/>
              <a:buNone/>
            </a:pPr>
            <a:r>
              <a:rPr lang="en-GB" sz="1700" b="1" i="0" u="none" strike="noStrike" cap="none" dirty="0">
                <a:solidFill>
                  <a:schemeClr val="lt1"/>
                </a:solidFill>
                <a:latin typeface="Merienda"/>
                <a:ea typeface="Merienda"/>
                <a:cs typeface="Merienda"/>
                <a:sym typeface="Merienda"/>
              </a:rPr>
              <a:t>3. Les infections </a:t>
            </a:r>
            <a:r>
              <a:rPr lang="en-GB" sz="1700" b="1" i="0" u="none" strike="noStrike" cap="none" dirty="0" err="1">
                <a:solidFill>
                  <a:schemeClr val="lt1"/>
                </a:solidFill>
                <a:latin typeface="Merienda"/>
                <a:ea typeface="Merienda"/>
                <a:cs typeface="Merienda"/>
                <a:sym typeface="Merienda"/>
              </a:rPr>
              <a:t>ancrées</a:t>
            </a:r>
            <a:r>
              <a:rPr lang="en-GB" sz="1700" b="0" i="0" u="none" strike="noStrike" cap="none" dirty="0">
                <a:solidFill>
                  <a:schemeClr val="lt1"/>
                </a:solidFill>
                <a:latin typeface="Arial"/>
                <a:ea typeface="Arial"/>
                <a:cs typeface="Arial"/>
                <a:sym typeface="Arial"/>
              </a:rPr>
              <a:t> </a:t>
            </a:r>
            <a:r>
              <a:rPr lang="en-GB" sz="1700" b="1" i="0" u="none" strike="noStrike" cap="none" dirty="0">
                <a:solidFill>
                  <a:srgbClr val="6FA8DC"/>
                </a:solidFill>
                <a:latin typeface="Merienda"/>
                <a:ea typeface="Merienda"/>
                <a:cs typeface="Merienda"/>
                <a:sym typeface="Merienda"/>
              </a:rPr>
              <a:t>dans le pool </a:t>
            </a:r>
            <a:r>
              <a:rPr lang="en-GB" sz="1700" b="1" i="0" u="none" strike="noStrike" cap="none" dirty="0" err="1">
                <a:solidFill>
                  <a:srgbClr val="6FA8DC"/>
                </a:solidFill>
                <a:latin typeface="Merienda"/>
                <a:ea typeface="Merienda"/>
                <a:cs typeface="Merienda"/>
                <a:sym typeface="Merienda"/>
              </a:rPr>
              <a:t>génétique</a:t>
            </a:r>
            <a:r>
              <a:rPr lang="en-GB" sz="1700" b="1" i="0" u="none" strike="noStrike" cap="none" dirty="0">
                <a:solidFill>
                  <a:schemeClr val="lt1"/>
                </a:solidFill>
                <a:latin typeface="Arial"/>
                <a:ea typeface="Arial"/>
                <a:cs typeface="Arial"/>
                <a:sym typeface="Arial"/>
              </a:rPr>
              <a:t> </a:t>
            </a:r>
            <a:r>
              <a:rPr lang="en-GB" sz="1700" b="1" i="0" u="none" strike="noStrike" cap="none" dirty="0">
                <a:solidFill>
                  <a:schemeClr val="lt1"/>
                </a:solidFill>
                <a:latin typeface="Merienda"/>
                <a:ea typeface="Merienda"/>
                <a:cs typeface="Merienda"/>
                <a:sym typeface="Merienda"/>
              </a:rPr>
              <a:t>– placenta, </a:t>
            </a:r>
            <a:r>
              <a:rPr lang="en-GB" sz="1700" b="1" i="0" u="none" strike="noStrike" cap="none" dirty="0" err="1">
                <a:solidFill>
                  <a:schemeClr val="lt1"/>
                </a:solidFill>
                <a:latin typeface="Merienda"/>
                <a:ea typeface="Merienda"/>
                <a:cs typeface="Merienda"/>
                <a:sym typeface="Merienda"/>
              </a:rPr>
              <a:t>greffes</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d’organes</a:t>
            </a:r>
            <a:r>
              <a:rPr lang="en-GB" sz="1700" b="1" i="0" u="none" strike="noStrike" cap="none" dirty="0">
                <a:solidFill>
                  <a:schemeClr val="lt1"/>
                </a:solidFill>
                <a:latin typeface="Merienda"/>
                <a:ea typeface="Merienda"/>
                <a:cs typeface="Merienda"/>
                <a:sym typeface="Merienda"/>
              </a:rPr>
              <a:t> (</a:t>
            </a:r>
            <a:r>
              <a:rPr lang="en-GB" sz="1700" b="1" i="1" u="none" strike="noStrike" cap="none" dirty="0" err="1">
                <a:solidFill>
                  <a:schemeClr val="lt1"/>
                </a:solidFill>
                <a:latin typeface="Merienda"/>
                <a:ea typeface="Merienda"/>
                <a:cs typeface="Merienda"/>
                <a:sym typeface="Merienda"/>
              </a:rPr>
              <a:t>irréversibles</a:t>
            </a:r>
            <a:r>
              <a:rPr lang="en-GB" sz="1700" b="1" i="0" u="none" strike="noStrike" cap="none" dirty="0">
                <a:solidFill>
                  <a:schemeClr val="lt1"/>
                </a:solidFill>
                <a:latin typeface="Merienda"/>
                <a:ea typeface="Merienda"/>
                <a:cs typeface="Merienda"/>
                <a:sym typeface="Merienda"/>
              </a:rPr>
              <a:t> dans le </a:t>
            </a:r>
            <a:r>
              <a:rPr lang="en-GB" sz="1700" b="1" i="0" u="none" strike="noStrike" cap="none" dirty="0" err="1">
                <a:solidFill>
                  <a:schemeClr val="lt1"/>
                </a:solidFill>
                <a:latin typeface="Merienda"/>
                <a:ea typeface="Merienda"/>
                <a:cs typeface="Merienda"/>
                <a:sym typeface="Merienda"/>
              </a:rPr>
              <a:t>sens</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qu’elles</a:t>
            </a:r>
            <a:r>
              <a:rPr lang="en-GB" sz="1700" b="1" i="0" u="none" strike="noStrike" cap="none" dirty="0">
                <a:solidFill>
                  <a:schemeClr val="lt1"/>
                </a:solidFill>
                <a:latin typeface="Merienda"/>
                <a:ea typeface="Merienda"/>
                <a:cs typeface="Merienda"/>
                <a:sym typeface="Merienda"/>
              </a:rPr>
              <a:t> se </a:t>
            </a:r>
            <a:r>
              <a:rPr lang="en-GB" sz="1700" b="1" i="0" u="none" strike="noStrike" cap="none" dirty="0" err="1">
                <a:solidFill>
                  <a:schemeClr val="lt1"/>
                </a:solidFill>
                <a:latin typeface="Merienda"/>
                <a:ea typeface="Merienda"/>
                <a:cs typeface="Merienda"/>
                <a:sym typeface="Merienda"/>
              </a:rPr>
              <a:t>réactivent</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dès</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l’arrêt</a:t>
            </a:r>
            <a:r>
              <a:rPr lang="en-GB" sz="1700" b="1" i="0" u="none" strike="noStrike" cap="none" dirty="0">
                <a:solidFill>
                  <a:schemeClr val="lt1"/>
                </a:solidFill>
                <a:latin typeface="Merienda"/>
                <a:ea typeface="Merienda"/>
                <a:cs typeface="Merienda"/>
                <a:sym typeface="Merienda"/>
              </a:rPr>
              <a:t> du </a:t>
            </a:r>
            <a:r>
              <a:rPr lang="en-GB" sz="1700" b="1" i="0" u="none" strike="noStrike" cap="none" dirty="0" err="1">
                <a:solidFill>
                  <a:schemeClr val="lt1"/>
                </a:solidFill>
                <a:latin typeface="Merienda"/>
                <a:ea typeface="Merienda"/>
                <a:cs typeface="Merienda"/>
                <a:sym typeface="Merienda"/>
              </a:rPr>
              <a:t>traitement</a:t>
            </a:r>
            <a:r>
              <a:rPr lang="en-GB" sz="1700" b="1" i="0" u="none" strike="noStrike" cap="none" dirty="0">
                <a:solidFill>
                  <a:schemeClr val="lt1"/>
                </a:solidFill>
                <a:latin typeface="Merienda"/>
                <a:ea typeface="Merienda"/>
                <a:cs typeface="Merienda"/>
                <a:sym typeface="Merienda"/>
              </a:rPr>
              <a:t>)</a:t>
            </a:r>
            <a:endParaRPr sz="1700" b="1" i="0" u="none" strike="noStrike" cap="none" dirty="0">
              <a:solidFill>
                <a:schemeClr val="lt1"/>
              </a:solidFill>
              <a:latin typeface="Merienda"/>
              <a:ea typeface="Merienda"/>
              <a:cs typeface="Merienda"/>
              <a:sym typeface="Merienda"/>
            </a:endParaRPr>
          </a:p>
          <a:p>
            <a:pPr marL="0" marR="0" lvl="0" indent="0" algn="l" rtl="0">
              <a:lnSpc>
                <a:spcPct val="90000"/>
              </a:lnSpc>
              <a:spcBef>
                <a:spcPts val="1000"/>
              </a:spcBef>
              <a:spcAft>
                <a:spcPts val="0"/>
              </a:spcAft>
              <a:buClr>
                <a:schemeClr val="dk1"/>
              </a:buClr>
              <a:buSzPts val="1100"/>
              <a:buFont typeface="Arial"/>
              <a:buNone/>
            </a:pPr>
            <a:endParaRPr lang="en-GB" sz="1700" b="1" i="0" u="none" strike="noStrike" cap="none" dirty="0">
              <a:solidFill>
                <a:schemeClr val="lt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100"/>
              <a:buFont typeface="Arial"/>
              <a:buNone/>
            </a:pPr>
            <a:r>
              <a:rPr lang="en-GB" sz="1700" b="1" i="0" u="none" strike="noStrike" cap="none" dirty="0">
                <a:solidFill>
                  <a:schemeClr val="lt1"/>
                </a:solidFill>
                <a:latin typeface="Arial"/>
                <a:ea typeface="Arial"/>
                <a:cs typeface="Arial"/>
                <a:sym typeface="Arial"/>
              </a:rPr>
              <a:t>4. </a:t>
            </a:r>
            <a:r>
              <a:rPr lang="en-GB" sz="1700" b="1" i="0" u="none" strike="noStrike" cap="none" dirty="0">
                <a:solidFill>
                  <a:srgbClr val="6FA8DC"/>
                </a:solidFill>
                <a:latin typeface="Merienda"/>
                <a:ea typeface="Merienda"/>
                <a:cs typeface="Merienda"/>
                <a:sym typeface="Merienda"/>
              </a:rPr>
              <a:t>Le Cancer</a:t>
            </a:r>
            <a:r>
              <a:rPr lang="en-GB" sz="1700" b="1" i="0" u="none" strike="noStrike" cap="none" dirty="0">
                <a:solidFill>
                  <a:schemeClr val="lt1"/>
                </a:solidFill>
                <a:latin typeface="Arial"/>
                <a:ea typeface="Arial"/>
                <a:cs typeface="Arial"/>
                <a:sym typeface="Arial"/>
              </a:rPr>
              <a:t> </a:t>
            </a:r>
            <a:r>
              <a:rPr lang="en-GB" sz="1700" b="1" i="0" u="none" strike="noStrike" cap="none" dirty="0" err="1">
                <a:solidFill>
                  <a:schemeClr val="lt1"/>
                </a:solidFill>
                <a:latin typeface="Merienda"/>
                <a:ea typeface="Merienda"/>
                <a:cs typeface="Merienda"/>
                <a:sym typeface="Merienda"/>
              </a:rPr>
              <a:t>dicté</a:t>
            </a:r>
            <a:r>
              <a:rPr lang="en-GB" sz="1700" b="1" i="0" u="none" strike="noStrike" cap="none" dirty="0">
                <a:solidFill>
                  <a:schemeClr val="lt1"/>
                </a:solidFill>
                <a:latin typeface="Merienda"/>
                <a:ea typeface="Merienda"/>
                <a:cs typeface="Merienda"/>
                <a:sym typeface="Merienda"/>
              </a:rPr>
              <a:t> par le </a:t>
            </a:r>
            <a:r>
              <a:rPr lang="en-GB" sz="1700" b="1" i="0" u="none" strike="noStrike" cap="none" dirty="0" err="1">
                <a:solidFill>
                  <a:schemeClr val="lt1"/>
                </a:solidFill>
                <a:latin typeface="Merienda"/>
                <a:ea typeface="Merienda"/>
                <a:cs typeface="Merienda"/>
                <a:sym typeface="Merienda"/>
              </a:rPr>
              <a:t>changement</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morphologique</a:t>
            </a:r>
            <a:r>
              <a:rPr lang="en-GB" sz="1700" b="1" i="0" u="none" strike="noStrike" cap="none" dirty="0">
                <a:solidFill>
                  <a:schemeClr val="lt1"/>
                </a:solidFill>
                <a:latin typeface="Merienda"/>
                <a:ea typeface="Merienda"/>
                <a:cs typeface="Merienda"/>
                <a:sym typeface="Merienda"/>
              </a:rPr>
              <a:t> de la membrane </a:t>
            </a:r>
            <a:r>
              <a:rPr lang="en-GB" sz="1700" b="1" i="0" u="none" strike="noStrike" cap="none" dirty="0" err="1">
                <a:solidFill>
                  <a:schemeClr val="lt1"/>
                </a:solidFill>
                <a:latin typeface="Merienda"/>
                <a:ea typeface="Merienda"/>
                <a:cs typeface="Merienda"/>
                <a:sym typeface="Merienda"/>
              </a:rPr>
              <a:t>cellulaire</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dû</a:t>
            </a:r>
            <a:r>
              <a:rPr lang="en-GB" sz="1700" b="1" i="0" u="none" strike="noStrike" cap="none" dirty="0">
                <a:solidFill>
                  <a:schemeClr val="lt1"/>
                </a:solidFill>
                <a:latin typeface="Merienda"/>
                <a:ea typeface="Merienda"/>
                <a:cs typeface="Merienda"/>
                <a:sym typeface="Merienda"/>
              </a:rPr>
              <a:t> à la pression des agents </a:t>
            </a:r>
            <a:r>
              <a:rPr lang="en-GB" sz="1700" b="1" i="0" u="none" strike="noStrike" cap="none" dirty="0" err="1">
                <a:solidFill>
                  <a:schemeClr val="lt1"/>
                </a:solidFill>
                <a:latin typeface="Merienda"/>
                <a:ea typeface="Merienda"/>
                <a:cs typeface="Merienda"/>
                <a:sym typeface="Merienda"/>
              </a:rPr>
              <a:t>pathogènes</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plutôt</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qu’à</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une</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déficience</a:t>
            </a:r>
            <a:r>
              <a:rPr lang="en-GB" sz="1700" b="1" i="0" u="none" strike="noStrike" cap="none" dirty="0">
                <a:solidFill>
                  <a:schemeClr val="lt1"/>
                </a:solidFill>
                <a:latin typeface="Merienda"/>
                <a:ea typeface="Merienda"/>
                <a:cs typeface="Merienda"/>
                <a:sym typeface="Merienda"/>
              </a:rPr>
              <a:t> </a:t>
            </a:r>
            <a:r>
              <a:rPr lang="en-GB" sz="1700" b="1" i="0" u="none" strike="noStrike" cap="none" dirty="0" err="1">
                <a:solidFill>
                  <a:schemeClr val="lt1"/>
                </a:solidFill>
                <a:latin typeface="Merienda"/>
                <a:ea typeface="Merienda"/>
                <a:cs typeface="Merienda"/>
                <a:sym typeface="Merienda"/>
              </a:rPr>
              <a:t>immunitaire</a:t>
            </a:r>
            <a:endParaRPr sz="17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22"/>
          <p:cNvSpPr txBox="1"/>
          <p:nvPr/>
        </p:nvSpPr>
        <p:spPr>
          <a:xfrm>
            <a:off x="762000" y="381025"/>
            <a:ext cx="7788000" cy="4112400"/>
          </a:xfrm>
          <a:prstGeom prst="rect">
            <a:avLst/>
          </a:prstGeom>
          <a:noFill/>
          <a:ln>
            <a:noFill/>
          </a:ln>
        </p:spPr>
        <p:txBody>
          <a:bodyPr spcFirstLastPara="1" wrap="square" lIns="91425" tIns="91425" rIns="91425" bIns="91425" anchor="t" anchorCtr="0">
            <a:noAutofit/>
          </a:bodyPr>
          <a:lstStyle/>
          <a:p>
            <a:pPr marL="457200" marR="0" lvl="0" indent="-374650" algn="ctr" rtl="0">
              <a:lnSpc>
                <a:spcPct val="115000"/>
              </a:lnSpc>
              <a:spcBef>
                <a:spcPts val="0"/>
              </a:spcBef>
              <a:spcAft>
                <a:spcPts val="0"/>
              </a:spcAft>
              <a:buClr>
                <a:schemeClr val="lt1"/>
              </a:buClr>
              <a:buSzPts val="2300"/>
              <a:buFont typeface="Merienda ExtraBold"/>
              <a:buChar char="❏"/>
            </a:pPr>
            <a:r>
              <a:rPr lang="en-GB" sz="2300" b="0" i="1" u="none" strike="noStrike" cap="none" dirty="0">
                <a:solidFill>
                  <a:schemeClr val="lt1"/>
                </a:solidFill>
                <a:latin typeface="Merienda ExtraBold"/>
                <a:ea typeface="Merienda ExtraBold"/>
                <a:cs typeface="Merienda ExtraBold"/>
                <a:sym typeface="Merienda ExtraBold"/>
              </a:rPr>
              <a:t>Il </a:t>
            </a:r>
            <a:r>
              <a:rPr lang="en-GB" sz="2300" b="0" i="1" u="none" strike="noStrike" cap="none" dirty="0" err="1">
                <a:solidFill>
                  <a:schemeClr val="lt1"/>
                </a:solidFill>
                <a:latin typeface="Merienda ExtraBold"/>
                <a:ea typeface="Merienda ExtraBold"/>
                <a:cs typeface="Merienda ExtraBold"/>
                <a:sym typeface="Merienda ExtraBold"/>
              </a:rPr>
              <a:t>est</a:t>
            </a:r>
            <a:r>
              <a:rPr lang="en-GB" sz="2300" b="0" i="1" u="none" strike="noStrike" cap="none" dirty="0">
                <a:solidFill>
                  <a:schemeClr val="lt1"/>
                </a:solidFill>
                <a:latin typeface="Merienda ExtraBold"/>
                <a:ea typeface="Merienda ExtraBold"/>
                <a:cs typeface="Merienda ExtraBold"/>
                <a:sym typeface="Merienda ExtraBold"/>
              </a:rPr>
              <a:t> rare </a:t>
            </a:r>
            <a:r>
              <a:rPr lang="en-GB" sz="2300" b="0" i="1" u="none" strike="noStrike" cap="none" dirty="0" err="1">
                <a:solidFill>
                  <a:schemeClr val="lt1"/>
                </a:solidFill>
                <a:latin typeface="Merienda ExtraBold"/>
                <a:ea typeface="Merienda ExtraBold"/>
                <a:cs typeface="Merienda ExtraBold"/>
                <a:sym typeface="Merienda ExtraBold"/>
              </a:rPr>
              <a:t>d’éradiquer</a:t>
            </a:r>
            <a:r>
              <a:rPr lang="en-GB" sz="2300" b="0" i="1" u="none" strike="noStrike" cap="none" dirty="0">
                <a:solidFill>
                  <a:schemeClr val="lt1"/>
                </a:solidFill>
                <a:latin typeface="Merienda ExtraBold"/>
                <a:ea typeface="Merienda ExtraBold"/>
                <a:cs typeface="Merienda ExtraBold"/>
                <a:sym typeface="Merienda ExtraBold"/>
              </a:rPr>
              <a:t> un </a:t>
            </a:r>
            <a:r>
              <a:rPr lang="en-GB" sz="2300" b="0" i="1" u="none" strike="noStrike" cap="none" dirty="0" err="1">
                <a:solidFill>
                  <a:schemeClr val="lt1"/>
                </a:solidFill>
                <a:latin typeface="Merienda ExtraBold"/>
                <a:ea typeface="Merienda ExtraBold"/>
                <a:cs typeface="Merienda ExtraBold"/>
                <a:sym typeface="Merienda ExtraBold"/>
              </a:rPr>
              <a:t>pathogène</a:t>
            </a:r>
            <a:endParaRPr sz="2300" b="0" i="1" u="none" strike="noStrike" cap="none" dirty="0">
              <a:solidFill>
                <a:schemeClr val="lt1"/>
              </a:solidFill>
              <a:latin typeface="Merienda ExtraBold"/>
              <a:ea typeface="Merienda ExtraBold"/>
              <a:cs typeface="Merienda ExtraBold"/>
              <a:sym typeface="Merienda ExtraBold"/>
            </a:endParaRPr>
          </a:p>
          <a:p>
            <a:pPr marL="457200" marR="0" lvl="0" indent="0" algn="ctr" rtl="0">
              <a:lnSpc>
                <a:spcPct val="115000"/>
              </a:lnSpc>
              <a:spcBef>
                <a:spcPts val="600"/>
              </a:spcBef>
              <a:spcAft>
                <a:spcPts val="0"/>
              </a:spcAft>
              <a:buClr>
                <a:srgbClr val="000000"/>
              </a:buClr>
              <a:buSzPts val="2300"/>
              <a:buFont typeface="Arial"/>
              <a:buNone/>
            </a:pPr>
            <a:endParaRPr sz="2300" b="0" i="1" u="none" strike="noStrike" cap="none" dirty="0">
              <a:solidFill>
                <a:schemeClr val="lt1"/>
              </a:solidFill>
              <a:latin typeface="Merienda ExtraBold"/>
              <a:ea typeface="Merienda ExtraBold"/>
              <a:cs typeface="Merienda ExtraBold"/>
              <a:sym typeface="Merienda ExtraBold"/>
            </a:endParaRPr>
          </a:p>
          <a:p>
            <a:pPr marL="457200" marR="0" lvl="0" indent="-374650" algn="ctr" rtl="0">
              <a:lnSpc>
                <a:spcPct val="115000"/>
              </a:lnSpc>
              <a:spcBef>
                <a:spcPts val="600"/>
              </a:spcBef>
              <a:spcAft>
                <a:spcPts val="0"/>
              </a:spcAft>
              <a:buClr>
                <a:schemeClr val="lt1"/>
              </a:buClr>
              <a:buSzPts val="2300"/>
              <a:buFont typeface="Merienda ExtraBold"/>
              <a:buChar char="❏"/>
            </a:pPr>
            <a:r>
              <a:rPr lang="en-GB" sz="2300" b="0" i="1" u="none" strike="noStrike" cap="none" dirty="0">
                <a:solidFill>
                  <a:schemeClr val="lt1"/>
                </a:solidFill>
                <a:latin typeface="Merienda ExtraBold"/>
                <a:ea typeface="Merienda ExtraBold"/>
                <a:cs typeface="Merienda ExtraBold"/>
                <a:sym typeface="Merienda ExtraBold"/>
              </a:rPr>
              <a:t>Les infections </a:t>
            </a:r>
            <a:r>
              <a:rPr lang="en-GB" sz="2300" b="0" i="1" u="none" strike="noStrike" cap="none" dirty="0" err="1">
                <a:solidFill>
                  <a:schemeClr val="lt1"/>
                </a:solidFill>
                <a:latin typeface="Merienda ExtraBold"/>
                <a:ea typeface="Merienda ExtraBold"/>
                <a:cs typeface="Merienda ExtraBold"/>
                <a:sym typeface="Merienda ExtraBold"/>
              </a:rPr>
              <a:t>dormantes</a:t>
            </a:r>
            <a:r>
              <a:rPr lang="en-GB" sz="2300" b="0" i="1" u="none" strike="noStrike" cap="none" dirty="0">
                <a:solidFill>
                  <a:schemeClr val="lt1"/>
                </a:solidFill>
                <a:latin typeface="Merienda ExtraBold"/>
                <a:ea typeface="Merienda ExtraBold"/>
                <a:cs typeface="Merienda ExtraBold"/>
                <a:sym typeface="Merienda ExtraBold"/>
              </a:rPr>
              <a:t> ne </a:t>
            </a:r>
            <a:r>
              <a:rPr lang="en-GB" sz="2300" b="0" i="1" u="none" strike="noStrike" cap="none" dirty="0" err="1">
                <a:solidFill>
                  <a:schemeClr val="lt1"/>
                </a:solidFill>
                <a:latin typeface="Merienda ExtraBold"/>
                <a:ea typeface="Merienda ExtraBold"/>
                <a:cs typeface="Merienda ExtraBold"/>
                <a:sym typeface="Merienda ExtraBold"/>
              </a:rPr>
              <a:t>sont</a:t>
            </a:r>
            <a:r>
              <a:rPr lang="en-GB" sz="2300" b="0" i="1" u="none" strike="noStrike" cap="none" dirty="0">
                <a:solidFill>
                  <a:schemeClr val="lt1"/>
                </a:solidFill>
                <a:latin typeface="Merienda ExtraBold"/>
                <a:ea typeface="Merienda ExtraBold"/>
                <a:cs typeface="Merienda ExtraBold"/>
                <a:sym typeface="Merienda ExtraBold"/>
              </a:rPr>
              <a:t> pas </a:t>
            </a:r>
            <a:r>
              <a:rPr lang="en-GB" sz="2300" b="0" i="1" u="none" strike="noStrike" cap="none" dirty="0" err="1">
                <a:solidFill>
                  <a:schemeClr val="lt1"/>
                </a:solidFill>
                <a:latin typeface="Merienda ExtraBold"/>
                <a:ea typeface="Merienda ExtraBold"/>
                <a:cs typeface="Merienda ExtraBold"/>
                <a:sym typeface="Merienda ExtraBold"/>
              </a:rPr>
              <a:t>nécessairement</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latentes</a:t>
            </a:r>
            <a:r>
              <a:rPr lang="en-GB" sz="2300" b="0" i="1" u="none" strike="noStrike" cap="none" dirty="0">
                <a:solidFill>
                  <a:schemeClr val="lt1"/>
                </a:solidFill>
                <a:latin typeface="Merienda ExtraBold"/>
                <a:ea typeface="Merienda ExtraBold"/>
                <a:cs typeface="Merienda ExtraBold"/>
                <a:sym typeface="Merienda ExtraBold"/>
              </a:rPr>
              <a:t> pour </a:t>
            </a:r>
            <a:r>
              <a:rPr lang="en-GB" sz="2300" b="0" i="1" u="none" strike="noStrike" cap="none" dirty="0" err="1">
                <a:solidFill>
                  <a:schemeClr val="lt1"/>
                </a:solidFill>
                <a:latin typeface="Merienda ExtraBold"/>
                <a:ea typeface="Merienda ExtraBold"/>
                <a:cs typeface="Merienda ExtraBold"/>
                <a:sym typeface="Merienda ExtraBold"/>
              </a:rPr>
              <a:t>toujours</a:t>
            </a:r>
            <a:endParaRPr sz="2300" b="0" i="1" u="none" strike="noStrike" cap="none" dirty="0">
              <a:solidFill>
                <a:schemeClr val="lt1"/>
              </a:solidFill>
              <a:latin typeface="Merienda ExtraBold"/>
              <a:ea typeface="Merienda ExtraBold"/>
              <a:cs typeface="Merienda ExtraBold"/>
              <a:sym typeface="Merienda ExtraBold"/>
            </a:endParaRPr>
          </a:p>
          <a:p>
            <a:pPr marL="457200" marR="0" lvl="0" indent="0" algn="ctr" rtl="0">
              <a:lnSpc>
                <a:spcPct val="115000"/>
              </a:lnSpc>
              <a:spcBef>
                <a:spcPts val="600"/>
              </a:spcBef>
              <a:spcAft>
                <a:spcPts val="0"/>
              </a:spcAft>
              <a:buClr>
                <a:srgbClr val="000000"/>
              </a:buClr>
              <a:buSzPts val="2300"/>
              <a:buFont typeface="Arial"/>
              <a:buNone/>
            </a:pPr>
            <a:endParaRPr sz="2300" b="0" i="1" u="none" strike="noStrike" cap="none" dirty="0">
              <a:solidFill>
                <a:schemeClr val="lt1"/>
              </a:solidFill>
              <a:latin typeface="Merienda ExtraBold"/>
              <a:ea typeface="Merienda ExtraBold"/>
              <a:cs typeface="Merienda ExtraBold"/>
              <a:sym typeface="Merienda ExtraBold"/>
            </a:endParaRPr>
          </a:p>
          <a:p>
            <a:pPr marL="457200" marR="0" lvl="0" indent="-374650" algn="ctr" rtl="0">
              <a:lnSpc>
                <a:spcPct val="115000"/>
              </a:lnSpc>
              <a:spcBef>
                <a:spcPts val="600"/>
              </a:spcBef>
              <a:spcAft>
                <a:spcPts val="0"/>
              </a:spcAft>
              <a:buClr>
                <a:schemeClr val="lt1"/>
              </a:buClr>
              <a:buSzPts val="2300"/>
              <a:buFont typeface="Merienda ExtraBold"/>
              <a:buChar char="❏"/>
            </a:pPr>
            <a:r>
              <a:rPr lang="en-GB" sz="2300" b="0" i="1" u="none" strike="noStrike" cap="none" dirty="0" err="1">
                <a:solidFill>
                  <a:schemeClr val="lt1"/>
                </a:solidFill>
                <a:latin typeface="Merienda ExtraBold"/>
                <a:ea typeface="Merienda ExtraBold"/>
                <a:cs typeface="Merienda ExtraBold"/>
                <a:sym typeface="Merienda ExtraBold"/>
              </a:rPr>
              <a:t>Elles</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survivent</a:t>
            </a:r>
            <a:r>
              <a:rPr lang="en-GB" sz="2300" b="0" i="1" u="none" strike="noStrike" cap="none" dirty="0">
                <a:solidFill>
                  <a:schemeClr val="lt1"/>
                </a:solidFill>
                <a:latin typeface="Merienda ExtraBold"/>
                <a:ea typeface="Merienda ExtraBold"/>
                <a:cs typeface="Merienda ExtraBold"/>
                <a:sym typeface="Merienda ExtraBold"/>
              </a:rPr>
              <a:t> dans </a:t>
            </a:r>
            <a:r>
              <a:rPr lang="en-GB" sz="2300" b="0" i="1" u="none" strike="noStrike" cap="none" dirty="0" err="1">
                <a:solidFill>
                  <a:schemeClr val="lt1"/>
                </a:solidFill>
                <a:latin typeface="Merienda ExtraBold"/>
                <a:ea typeface="Merienda ExtraBold"/>
                <a:cs typeface="Merienda ExtraBold"/>
                <a:sym typeface="Merienda ExtraBold"/>
              </a:rPr>
              <a:t>n’importe</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quel</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tissu</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cicatriciel</a:t>
            </a:r>
            <a:r>
              <a:rPr lang="en-GB" sz="2300" b="0" i="1" u="none" strike="noStrike" cap="none" dirty="0">
                <a:solidFill>
                  <a:schemeClr val="lt1"/>
                </a:solidFill>
                <a:latin typeface="Merienda ExtraBold"/>
                <a:ea typeface="Merienda ExtraBold"/>
                <a:cs typeface="Merienda ExtraBold"/>
                <a:sym typeface="Merienda ExtraBold"/>
              </a:rPr>
              <a:t> et se </a:t>
            </a:r>
            <a:r>
              <a:rPr lang="en-GB" sz="2300" b="0" i="1" u="none" strike="noStrike" cap="none" dirty="0" err="1">
                <a:solidFill>
                  <a:schemeClr val="lt1"/>
                </a:solidFill>
                <a:latin typeface="Merienda ExtraBold"/>
                <a:ea typeface="Merienda ExtraBold"/>
                <a:cs typeface="Merienda ExtraBold"/>
                <a:sym typeface="Merienda ExtraBold"/>
              </a:rPr>
              <a:t>réaniment</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à</a:t>
            </a:r>
            <a:r>
              <a:rPr lang="en-GB" sz="2300" b="0" i="1" u="none" strike="noStrike" cap="none" dirty="0">
                <a:solidFill>
                  <a:schemeClr val="lt1"/>
                </a:solidFill>
                <a:latin typeface="Merienda ExtraBold"/>
                <a:ea typeface="Merienda ExtraBold"/>
                <a:cs typeface="Merienda ExtraBold"/>
                <a:sym typeface="Merienda ExtraBold"/>
              </a:rPr>
              <a:t> la </a:t>
            </a:r>
            <a:r>
              <a:rPr lang="en-GB" sz="2300" b="0" i="1" u="none" strike="noStrike" cap="none" dirty="0" err="1">
                <a:solidFill>
                  <a:schemeClr val="lt1"/>
                </a:solidFill>
                <a:latin typeface="Merienda ExtraBold"/>
                <a:ea typeface="Merienda ExtraBold"/>
                <a:cs typeface="Merienda ExtraBold"/>
                <a:sym typeface="Merienda ExtraBold"/>
              </a:rPr>
              <a:t>moindre</a:t>
            </a:r>
            <a:r>
              <a:rPr lang="en-GB" sz="2300" b="0" i="1" u="none" strike="noStrike" cap="none" dirty="0">
                <a:solidFill>
                  <a:schemeClr val="lt1"/>
                </a:solidFill>
                <a:latin typeface="Merienda ExtraBold"/>
                <a:ea typeface="Merienda ExtraBold"/>
                <a:cs typeface="Merienda ExtraBold"/>
                <a:sym typeface="Merienda ExtraBold"/>
              </a:rPr>
              <a:t> provocation - stress, </a:t>
            </a:r>
            <a:r>
              <a:rPr lang="en-GB" sz="2300" b="0" i="1" u="none" strike="noStrike" cap="none" dirty="0" err="1">
                <a:solidFill>
                  <a:schemeClr val="lt1"/>
                </a:solidFill>
                <a:latin typeface="Merienda ExtraBold"/>
                <a:ea typeface="Merienda ExtraBold"/>
                <a:cs typeface="Merienda ExtraBold"/>
                <a:sym typeface="Merienda ExtraBold"/>
              </a:rPr>
              <a:t>chirurgie</a:t>
            </a:r>
            <a:r>
              <a:rPr lang="en-GB" sz="2300" b="0" i="1" u="none" strike="noStrike" cap="none" dirty="0">
                <a:solidFill>
                  <a:schemeClr val="lt1"/>
                </a:solidFill>
                <a:latin typeface="Merienda ExtraBold"/>
                <a:ea typeface="Merienda ExtraBold"/>
                <a:cs typeface="Merienda ExtraBold"/>
                <a:sym typeface="Merienda ExtraBold"/>
              </a:rPr>
              <a:t>, chute, cortisone, infection </a:t>
            </a:r>
            <a:r>
              <a:rPr lang="en-GB" sz="2300" b="0" i="1" u="none" strike="noStrike" cap="none" dirty="0" err="1">
                <a:solidFill>
                  <a:schemeClr val="lt1"/>
                </a:solidFill>
                <a:latin typeface="Merienda ExtraBold"/>
                <a:ea typeface="Merienda ExtraBold"/>
                <a:cs typeface="Merienda ExtraBold"/>
                <a:sym typeface="Merienda ExtraBold"/>
              </a:rPr>
              <a:t>virale</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vaccins</a:t>
            </a:r>
            <a:r>
              <a:rPr lang="en-GB" sz="2300" b="0" i="1" u="none" strike="noStrike" cap="none" dirty="0">
                <a:solidFill>
                  <a:schemeClr val="lt1"/>
                </a:solidFill>
                <a:latin typeface="Merienda ExtraBold"/>
                <a:ea typeface="Merienda ExtraBold"/>
                <a:cs typeface="Merienda ExtraBold"/>
                <a:sym typeface="Merienda ExtraBold"/>
              </a:rPr>
              <a:t>, </a:t>
            </a:r>
            <a:r>
              <a:rPr lang="en-GB" sz="2300" b="0" i="1" u="none" strike="noStrike" cap="none" dirty="0" err="1">
                <a:solidFill>
                  <a:schemeClr val="lt1"/>
                </a:solidFill>
                <a:latin typeface="Merienda ExtraBold"/>
                <a:ea typeface="Merienda ExtraBold"/>
                <a:cs typeface="Merienda ExtraBold"/>
                <a:sym typeface="Merienda ExtraBold"/>
              </a:rPr>
              <a:t>dentisterie</a:t>
            </a:r>
            <a:r>
              <a:rPr lang="en-GB" sz="2300" b="0" i="1" u="none" strike="noStrike" cap="none" dirty="0">
                <a:solidFill>
                  <a:schemeClr val="lt1"/>
                </a:solidFill>
                <a:latin typeface="Merienda ExtraBold"/>
                <a:ea typeface="Merienda ExtraBold"/>
                <a:cs typeface="Merienda ExtraBold"/>
                <a:sym typeface="Merienda ExtraBold"/>
              </a:rPr>
              <a:t> …</a:t>
            </a:r>
            <a:endParaRPr sz="2300" b="0" i="1" u="none" strike="noStrike" cap="none" dirty="0">
              <a:solidFill>
                <a:schemeClr val="lt1"/>
              </a:solidFill>
              <a:latin typeface="Merienda ExtraBold"/>
              <a:ea typeface="Merienda ExtraBold"/>
              <a:cs typeface="Merienda ExtraBold"/>
              <a:sym typeface="Merienda ExtraBold"/>
            </a:endParaRPr>
          </a:p>
          <a:p>
            <a:pPr marL="0" marR="0" lvl="0" indent="0" algn="ctr" rtl="0">
              <a:lnSpc>
                <a:spcPct val="115000"/>
              </a:lnSpc>
              <a:spcBef>
                <a:spcPts val="600"/>
              </a:spcBef>
              <a:spcAft>
                <a:spcPts val="0"/>
              </a:spcAft>
              <a:buClr>
                <a:srgbClr val="000000"/>
              </a:buClr>
              <a:buSzPts val="2300"/>
              <a:buFont typeface="Arial"/>
              <a:buNone/>
            </a:pPr>
            <a:endParaRPr sz="2300" b="0" i="0" u="none" strike="noStrike" cap="none" dirty="0">
              <a:solidFill>
                <a:schemeClr val="lt1"/>
              </a:solidFill>
              <a:latin typeface="Merienda ExtraBold"/>
              <a:ea typeface="Merienda ExtraBold"/>
              <a:cs typeface="Merienda ExtraBold"/>
              <a:sym typeface="Merienda Extra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2" name="Google Shape;219;p23">
            <a:extLst>
              <a:ext uri="{FF2B5EF4-FFF2-40B4-BE49-F238E27FC236}">
                <a16:creationId xmlns:a16="http://schemas.microsoft.com/office/drawing/2014/main" id="{50CB1F2F-6B0B-C9E8-3AEC-8D436B04649D}"/>
              </a:ext>
            </a:extLst>
          </p:cNvPr>
          <p:cNvPicPr preferRelativeResize="0"/>
          <p:nvPr/>
        </p:nvPicPr>
        <p:blipFill rotWithShape="1">
          <a:blip r:embed="rId4">
            <a:alphaModFix/>
          </a:blip>
          <a:srcRect/>
          <a:stretch/>
        </p:blipFill>
        <p:spPr>
          <a:xfrm>
            <a:off x="1031380" y="2192632"/>
            <a:ext cx="3730050" cy="1613625"/>
          </a:xfrm>
          <a:prstGeom prst="rect">
            <a:avLst/>
          </a:prstGeom>
          <a:noFill/>
          <a:ln>
            <a:noFill/>
          </a:ln>
        </p:spPr>
      </p:pic>
      <p:pic>
        <p:nvPicPr>
          <p:cNvPr id="219" name="Google Shape;219;p23"/>
          <p:cNvPicPr preferRelativeResize="0"/>
          <p:nvPr/>
        </p:nvPicPr>
        <p:blipFill rotWithShape="1">
          <a:blip r:embed="rId4">
            <a:alphaModFix/>
          </a:blip>
          <a:srcRect/>
          <a:stretch/>
        </p:blipFill>
        <p:spPr>
          <a:xfrm>
            <a:off x="1031380" y="579007"/>
            <a:ext cx="3730050" cy="1613625"/>
          </a:xfrm>
          <a:prstGeom prst="rect">
            <a:avLst/>
          </a:prstGeom>
          <a:noFill/>
          <a:ln>
            <a:noFill/>
          </a:ln>
        </p:spPr>
      </p:pic>
      <p:pic>
        <p:nvPicPr>
          <p:cNvPr id="220" name="Google Shape;220;p23"/>
          <p:cNvPicPr preferRelativeResize="0"/>
          <p:nvPr/>
        </p:nvPicPr>
        <p:blipFill rotWithShape="1">
          <a:blip r:embed="rId5">
            <a:alphaModFix/>
          </a:blip>
          <a:srcRect/>
          <a:stretch/>
        </p:blipFill>
        <p:spPr>
          <a:xfrm>
            <a:off x="7076400" y="1225925"/>
            <a:ext cx="1685925" cy="2057400"/>
          </a:xfrm>
          <a:prstGeom prst="rect">
            <a:avLst/>
          </a:prstGeom>
          <a:noFill/>
          <a:ln>
            <a:noFill/>
          </a:ln>
        </p:spPr>
      </p:pic>
      <p:sp>
        <p:nvSpPr>
          <p:cNvPr id="221" name="Google Shape;221;p23"/>
          <p:cNvSpPr txBox="1"/>
          <p:nvPr/>
        </p:nvSpPr>
        <p:spPr>
          <a:xfrm>
            <a:off x="4761430" y="1588882"/>
            <a:ext cx="2600400" cy="124646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600"/>
              <a:buFont typeface="Arial"/>
              <a:buNone/>
            </a:pPr>
            <a:r>
              <a:rPr lang="en-GB" sz="2600" dirty="0">
                <a:solidFill>
                  <a:schemeClr val="lt1"/>
                </a:solidFill>
                <a:latin typeface="Merienda ExtraBold"/>
                <a:ea typeface="Merienda ExtraBold"/>
                <a:cs typeface="Merienda ExtraBold"/>
                <a:sym typeface="Merienda ExtraBold"/>
              </a:rPr>
              <a:t>Multiplication</a:t>
            </a:r>
            <a:r>
              <a:rPr lang="en-GB" sz="1400" b="0" i="0" u="none" strike="noStrike" cap="none" dirty="0">
                <a:solidFill>
                  <a:schemeClr val="lt1"/>
                </a:solidFill>
                <a:latin typeface="Merienda ExtraBold"/>
                <a:ea typeface="Merienda ExtraBold"/>
                <a:cs typeface="Merienda ExtraBold"/>
                <a:sym typeface="Merienda ExtraBold"/>
              </a:rPr>
              <a:t> </a:t>
            </a:r>
            <a:r>
              <a:rPr lang="en-GB" sz="1700" b="0" i="0" u="none" strike="noStrike" cap="none" dirty="0" err="1">
                <a:solidFill>
                  <a:schemeClr val="lt1"/>
                </a:solidFill>
                <a:latin typeface="Merienda ExtraBold"/>
                <a:ea typeface="Merienda ExtraBold"/>
                <a:cs typeface="Merienda ExtraBold"/>
                <a:sym typeface="Merienda ExtraBold"/>
              </a:rPr>
              <a:t>simultanée</a:t>
            </a:r>
            <a:endParaRPr sz="1700" b="0" i="0" u="none" strike="noStrike" cap="none" dirty="0">
              <a:solidFill>
                <a:schemeClr val="lt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700"/>
              <a:buFont typeface="Arial"/>
              <a:buNone/>
            </a:pPr>
            <a:r>
              <a:rPr lang="en-GB" sz="1700" b="0" i="0" u="none" strike="noStrike" cap="none" dirty="0">
                <a:solidFill>
                  <a:schemeClr val="lt1"/>
                </a:solidFill>
                <a:latin typeface="Merienda ExtraBold"/>
                <a:ea typeface="Merienda ExtraBold"/>
                <a:cs typeface="Merienda ExtraBold"/>
                <a:sym typeface="Merienda ExtraBold"/>
              </a:rPr>
              <a:t>des 2 </a:t>
            </a:r>
            <a:r>
              <a:rPr lang="en-GB" sz="1700" b="0" i="0" u="none" strike="noStrike" cap="none" dirty="0" err="1">
                <a:solidFill>
                  <a:schemeClr val="lt1"/>
                </a:solidFill>
                <a:latin typeface="Merienda ExtraBold"/>
                <a:ea typeface="Merienda ExtraBold"/>
                <a:cs typeface="Merienda ExtraBold"/>
                <a:sym typeface="Merienda ExtraBold"/>
              </a:rPr>
              <a:t>tissus</a:t>
            </a:r>
            <a:endParaRPr sz="1700" b="0" i="0" u="none" strike="noStrike" cap="none" dirty="0">
              <a:solidFill>
                <a:schemeClr val="lt1"/>
              </a:solidFill>
              <a:latin typeface="Merienda ExtraBold"/>
              <a:ea typeface="Merienda ExtraBold"/>
              <a:cs typeface="Merienda ExtraBold"/>
              <a:sym typeface="Merienda ExtraBold"/>
            </a:endParaRPr>
          </a:p>
        </p:txBody>
      </p:sp>
      <p:sp>
        <p:nvSpPr>
          <p:cNvPr id="222" name="Google Shape;222;p23"/>
          <p:cNvSpPr txBox="1"/>
          <p:nvPr/>
        </p:nvSpPr>
        <p:spPr>
          <a:xfrm>
            <a:off x="7205400" y="3350575"/>
            <a:ext cx="1632900" cy="86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Naissance d’un</a:t>
            </a:r>
            <a:endParaRPr sz="1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700"/>
              <a:buFont typeface="Arial"/>
              <a:buNone/>
            </a:pPr>
            <a:r>
              <a:rPr lang="en-GB" sz="2700" b="1" i="0" u="none" strike="noStrike" cap="none">
                <a:solidFill>
                  <a:schemeClr val="lt1"/>
                </a:solidFill>
                <a:latin typeface="Merienda"/>
                <a:ea typeface="Merienda"/>
                <a:cs typeface="Merienda"/>
                <a:sym typeface="Merienda"/>
              </a:rPr>
              <a:t>  cancer</a:t>
            </a:r>
            <a:endParaRPr sz="2700" b="1" i="0" u="none" strike="noStrike" cap="none">
              <a:solidFill>
                <a:schemeClr val="lt1"/>
              </a:solidFill>
              <a:latin typeface="Merienda"/>
              <a:ea typeface="Merienda"/>
              <a:cs typeface="Merienda"/>
              <a:sym typeface="Merienda"/>
            </a:endParaRPr>
          </a:p>
        </p:txBody>
      </p:sp>
      <p:pic>
        <p:nvPicPr>
          <p:cNvPr id="223" name="Google Shape;223;p23"/>
          <p:cNvPicPr preferRelativeResize="0"/>
          <p:nvPr/>
        </p:nvPicPr>
        <p:blipFill rotWithShape="1">
          <a:blip r:embed="rId6">
            <a:alphaModFix/>
          </a:blip>
          <a:srcRect/>
          <a:stretch/>
        </p:blipFill>
        <p:spPr>
          <a:xfrm>
            <a:off x="1487034" y="2192632"/>
            <a:ext cx="2600325" cy="1400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1000"/>
                                        <p:tgtEl>
                                          <p:spTgt spid="223"/>
                                        </p:tgtEl>
                                        <p:attrNameLst>
                                          <p:attrName>ppt_w</p:attrName>
                                        </p:attrNameLst>
                                      </p:cBhvr>
                                      <p:tavLst>
                                        <p:tav tm="0">
                                          <p:val>
                                            <p:strVal val="0"/>
                                          </p:val>
                                        </p:tav>
                                        <p:tav tm="100000">
                                          <p:val>
                                            <p:strVal val="#ppt_w"/>
                                          </p:val>
                                        </p:tav>
                                      </p:tavLst>
                                    </p:anim>
                                    <p:anim calcmode="lin" valueType="num">
                                      <p:cBhvr additive="base">
                                        <p:cTn id="8" dur="1000"/>
                                        <p:tgtEl>
                                          <p:spTgt spid="22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pic>
        <p:nvPicPr>
          <p:cNvPr id="228" name="Google Shape;228;p24"/>
          <p:cNvPicPr preferRelativeResize="0"/>
          <p:nvPr/>
        </p:nvPicPr>
        <p:blipFill rotWithShape="1">
          <a:blip r:embed="rId4">
            <a:alphaModFix/>
          </a:blip>
          <a:srcRect/>
          <a:stretch/>
        </p:blipFill>
        <p:spPr>
          <a:xfrm>
            <a:off x="1881475" y="159050"/>
            <a:ext cx="5381050" cy="4431475"/>
          </a:xfrm>
          <a:prstGeom prst="rect">
            <a:avLst/>
          </a:prstGeom>
          <a:noFill/>
          <a:ln>
            <a:noFill/>
          </a:ln>
        </p:spPr>
      </p:pic>
      <p:cxnSp>
        <p:nvCxnSpPr>
          <p:cNvPr id="229" name="Google Shape;229;p24"/>
          <p:cNvCxnSpPr/>
          <p:nvPr/>
        </p:nvCxnSpPr>
        <p:spPr>
          <a:xfrm>
            <a:off x="3435775" y="3049500"/>
            <a:ext cx="640500" cy="772500"/>
          </a:xfrm>
          <a:prstGeom prst="straightConnector1">
            <a:avLst/>
          </a:prstGeom>
          <a:noFill/>
          <a:ln w="38100" cap="flat" cmpd="sng">
            <a:solidFill>
              <a:schemeClr val="lt1"/>
            </a:solidFill>
            <a:prstDash val="solid"/>
            <a:round/>
            <a:headEnd type="none" w="sm" len="sm"/>
            <a:tailEnd type="triangle" w="med" len="med"/>
          </a:ln>
        </p:spPr>
      </p:cxnSp>
    </p:spTree>
  </p:cSld>
  <p:clrMapOvr>
    <a:masterClrMapping/>
  </p:clrMapOvr>
  <p:transition spd="med">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pic>
        <p:nvPicPr>
          <p:cNvPr id="234" name="Google Shape;234;p25"/>
          <p:cNvPicPr preferRelativeResize="0"/>
          <p:nvPr/>
        </p:nvPicPr>
        <p:blipFill rotWithShape="1">
          <a:blip r:embed="rId4">
            <a:alphaModFix/>
          </a:blip>
          <a:srcRect/>
          <a:stretch/>
        </p:blipFill>
        <p:spPr>
          <a:xfrm>
            <a:off x="1657350" y="186025"/>
            <a:ext cx="5829300" cy="4371975"/>
          </a:xfrm>
          <a:prstGeom prst="rect">
            <a:avLst/>
          </a:prstGeom>
          <a:noFill/>
          <a:ln>
            <a:noFill/>
          </a:ln>
        </p:spPr>
      </p:pic>
    </p:spTree>
  </p:cSld>
  <p:clrMapOvr>
    <a:masterClrMapping/>
  </p:clrMapOvr>
  <p:transition spd="med">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
        <p:cNvGrpSpPr/>
        <p:nvPr/>
      </p:nvGrpSpPr>
      <p:grpSpPr>
        <a:xfrm>
          <a:off x="0" y="0"/>
          <a:ext cx="0" cy="0"/>
          <a:chOff x="0" y="0"/>
          <a:chExt cx="0" cy="0"/>
        </a:xfrm>
      </p:grpSpPr>
      <p:sp>
        <p:nvSpPr>
          <p:cNvPr id="239" name="Google Shape;239;p26"/>
          <p:cNvSpPr txBox="1"/>
          <p:nvPr/>
        </p:nvSpPr>
        <p:spPr>
          <a:xfrm>
            <a:off x="347375" y="1535250"/>
            <a:ext cx="2913600" cy="207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2300" b="1" i="0" u="none" strike="noStrike" cap="none">
                <a:solidFill>
                  <a:schemeClr val="lt1"/>
                </a:solidFill>
                <a:latin typeface="Merienda"/>
                <a:ea typeface="Merienda"/>
                <a:cs typeface="Merienda"/>
                <a:sym typeface="Merienda"/>
              </a:rPr>
              <a:t>Les maladies à tiques s’immiscent dans</a:t>
            </a:r>
            <a:endParaRPr sz="23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chemeClr val="dk1"/>
              </a:buClr>
              <a:buSzPts val="1100"/>
              <a:buFont typeface="Arial"/>
              <a:buNone/>
            </a:pPr>
            <a:r>
              <a:rPr lang="en-GB" sz="2300" b="1" i="0" u="none" strike="noStrike" cap="none">
                <a:solidFill>
                  <a:schemeClr val="lt1"/>
                </a:solidFill>
                <a:latin typeface="Merienda"/>
                <a:ea typeface="Merienda"/>
                <a:cs typeface="Merienda"/>
                <a:sym typeface="Merienda"/>
              </a:rPr>
              <a:t>n’importe</a:t>
            </a:r>
            <a:endParaRPr sz="23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2300"/>
              <a:buFont typeface="Arial"/>
              <a:buNone/>
            </a:pPr>
            <a:r>
              <a:rPr lang="en-GB" sz="2300" b="1" i="0" u="none" strike="noStrike" cap="none">
                <a:solidFill>
                  <a:schemeClr val="lt1"/>
                </a:solidFill>
                <a:latin typeface="Merienda"/>
                <a:ea typeface="Merienda"/>
                <a:cs typeface="Merienda"/>
                <a:sym typeface="Merienda"/>
              </a:rPr>
              <a:t>quelle spécialité </a:t>
            </a:r>
            <a:endParaRPr sz="2300" b="1" i="0" u="none" strike="noStrike" cap="none">
              <a:solidFill>
                <a:schemeClr val="lt1"/>
              </a:solidFill>
              <a:latin typeface="Merienda"/>
              <a:ea typeface="Merienda"/>
              <a:cs typeface="Merienda"/>
              <a:sym typeface="Merienda"/>
            </a:endParaRPr>
          </a:p>
        </p:txBody>
      </p:sp>
      <p:pic>
        <p:nvPicPr>
          <p:cNvPr id="240" name="Google Shape;240;p26"/>
          <p:cNvPicPr preferRelativeResize="0"/>
          <p:nvPr/>
        </p:nvPicPr>
        <p:blipFill rotWithShape="1">
          <a:blip r:embed="rId4">
            <a:alphaModFix/>
          </a:blip>
          <a:srcRect l="33317" t="1957" r="796" b="1095"/>
          <a:stretch/>
        </p:blipFill>
        <p:spPr>
          <a:xfrm>
            <a:off x="3427600" y="0"/>
            <a:ext cx="5716388" cy="5143500"/>
          </a:xfrm>
          <a:prstGeom prst="rect">
            <a:avLst/>
          </a:prstGeom>
          <a:noFill/>
          <a:ln>
            <a:noFill/>
          </a:ln>
        </p:spPr>
      </p:pic>
      <p:pic>
        <p:nvPicPr>
          <p:cNvPr id="241" name="Google Shape;241;p26"/>
          <p:cNvPicPr preferRelativeResize="0"/>
          <p:nvPr/>
        </p:nvPicPr>
        <p:blipFill rotWithShape="1">
          <a:blip r:embed="rId5">
            <a:alphaModFix/>
          </a:blip>
          <a:srcRect/>
          <a:stretch/>
        </p:blipFill>
        <p:spPr>
          <a:xfrm>
            <a:off x="6023421" y="0"/>
            <a:ext cx="915427" cy="1243850"/>
          </a:xfrm>
          <a:prstGeom prst="rect">
            <a:avLst/>
          </a:prstGeom>
          <a:noFill/>
          <a:ln>
            <a:noFill/>
          </a:ln>
        </p:spPr>
      </p:pic>
      <p:pic>
        <p:nvPicPr>
          <p:cNvPr id="242" name="Google Shape;242;p26"/>
          <p:cNvPicPr preferRelativeResize="0"/>
          <p:nvPr/>
        </p:nvPicPr>
        <p:blipFill rotWithShape="1">
          <a:blip r:embed="rId6">
            <a:alphaModFix/>
          </a:blip>
          <a:srcRect l="25430" r="25888" b="17573"/>
          <a:stretch/>
        </p:blipFill>
        <p:spPr>
          <a:xfrm>
            <a:off x="6232525" y="1243850"/>
            <a:ext cx="807175" cy="1210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pic>
        <p:nvPicPr>
          <p:cNvPr id="247" name="Google Shape;247;p27"/>
          <p:cNvPicPr preferRelativeResize="0"/>
          <p:nvPr/>
        </p:nvPicPr>
        <p:blipFill rotWithShape="1">
          <a:blip r:embed="rId4">
            <a:alphaModFix amt="41000"/>
          </a:blip>
          <a:srcRect/>
          <a:stretch/>
        </p:blipFill>
        <p:spPr>
          <a:xfrm>
            <a:off x="6140825" y="0"/>
            <a:ext cx="3003175" cy="5143500"/>
          </a:xfrm>
          <a:prstGeom prst="rect">
            <a:avLst/>
          </a:prstGeom>
          <a:noFill/>
          <a:ln>
            <a:noFill/>
          </a:ln>
        </p:spPr>
      </p:pic>
      <p:sp>
        <p:nvSpPr>
          <p:cNvPr id="248" name="Google Shape;248;p27"/>
          <p:cNvSpPr txBox="1"/>
          <p:nvPr/>
        </p:nvSpPr>
        <p:spPr>
          <a:xfrm>
            <a:off x="1339325" y="78475"/>
            <a:ext cx="6790800" cy="592500"/>
          </a:xfrm>
          <a:prstGeom prst="rect">
            <a:avLst/>
          </a:prstGeom>
          <a:solidFill>
            <a:srgbClr val="6FA8D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sng" strike="noStrike" cap="none">
                <a:solidFill>
                  <a:schemeClr val="dk1"/>
                </a:solidFill>
                <a:latin typeface="Merienda ExtraBold"/>
                <a:ea typeface="Merienda ExtraBold"/>
                <a:cs typeface="Merienda ExtraBold"/>
                <a:sym typeface="Merienda ExtraBold"/>
              </a:rPr>
              <a:t>Mes patients portent le diagnostic de:</a:t>
            </a:r>
            <a:endParaRPr sz="2400" b="0" i="0" u="sng" strike="noStrike" cap="none">
              <a:solidFill>
                <a:schemeClr val="dk1"/>
              </a:solidFill>
              <a:latin typeface="Merienda ExtraBold"/>
              <a:ea typeface="Merienda ExtraBold"/>
              <a:cs typeface="Merienda ExtraBold"/>
              <a:sym typeface="Merienda ExtraBold"/>
            </a:endParaRPr>
          </a:p>
        </p:txBody>
      </p:sp>
      <p:sp>
        <p:nvSpPr>
          <p:cNvPr id="249" name="Google Shape;249;p27"/>
          <p:cNvSpPr txBox="1"/>
          <p:nvPr/>
        </p:nvSpPr>
        <p:spPr>
          <a:xfrm>
            <a:off x="1378300" y="816113"/>
            <a:ext cx="5513400" cy="5925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Clr>
                <a:schemeClr val="dk1"/>
              </a:buClr>
              <a:buSzPts val="1100"/>
              <a:buFont typeface="Arial"/>
              <a:buNone/>
            </a:pPr>
            <a:r>
              <a:rPr lang="en-GB" sz="1800" b="1" i="0" u="none" strike="noStrike" cap="none" dirty="0">
                <a:solidFill>
                  <a:schemeClr val="lt1"/>
                </a:solidFill>
                <a:latin typeface="Merienda"/>
                <a:ea typeface="Merienda"/>
                <a:cs typeface="Merienda"/>
                <a:sym typeface="Merienda"/>
              </a:rPr>
              <a:t>SFC, </a:t>
            </a:r>
            <a:r>
              <a:rPr lang="en-GB" sz="1800" b="1" i="0" u="none" strike="noStrike" cap="none" dirty="0" err="1">
                <a:solidFill>
                  <a:schemeClr val="lt1"/>
                </a:solidFill>
                <a:latin typeface="Merienda"/>
                <a:ea typeface="Merienda"/>
                <a:cs typeface="Merienda"/>
                <a:sym typeface="Merienda"/>
              </a:rPr>
              <a:t>Fibromyalgie</a:t>
            </a:r>
            <a:r>
              <a:rPr lang="en-GB" sz="1800" b="1" i="0" u="none" strike="noStrike" cap="none" dirty="0">
                <a:solidFill>
                  <a:schemeClr val="lt1"/>
                </a:solidFill>
                <a:latin typeface="Merienda"/>
                <a:ea typeface="Merienda"/>
                <a:cs typeface="Merienda"/>
                <a:sym typeface="Merienda"/>
              </a:rPr>
              <a:t>, YF, EM, </a:t>
            </a:r>
            <a:r>
              <a:rPr lang="en-GB" sz="1800" b="1" i="0" u="none" strike="noStrike" cap="none" dirty="0" err="1">
                <a:solidFill>
                  <a:schemeClr val="lt1"/>
                </a:solidFill>
                <a:latin typeface="Merienda"/>
                <a:ea typeface="Merienda"/>
                <a:cs typeface="Merienda"/>
                <a:sym typeface="Merienda"/>
              </a:rPr>
              <a:t>maladie</a:t>
            </a:r>
            <a:r>
              <a:rPr lang="en-GB" sz="1800" b="1" i="0" u="none" strike="noStrike" cap="none" dirty="0">
                <a:solidFill>
                  <a:schemeClr val="lt1"/>
                </a:solidFill>
                <a:latin typeface="Merienda"/>
                <a:ea typeface="Merienda"/>
                <a:cs typeface="Merienda"/>
                <a:sym typeface="Merienda"/>
              </a:rPr>
              <a:t> de Lyme</a:t>
            </a:r>
            <a:endParaRPr sz="18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250" name="Google Shape;250;p27"/>
          <p:cNvSpPr txBox="1"/>
          <p:nvPr/>
        </p:nvSpPr>
        <p:spPr>
          <a:xfrm>
            <a:off x="1339325" y="2167237"/>
            <a:ext cx="6790800" cy="26445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200" b="1" i="0" u="none" strike="noStrike" cap="none" dirty="0">
                <a:solidFill>
                  <a:schemeClr val="lt1"/>
                </a:solidFill>
                <a:latin typeface="Merienda"/>
                <a:ea typeface="Merienda"/>
                <a:cs typeface="Merienda"/>
                <a:sym typeface="Merienda"/>
              </a:rPr>
              <a:t>SEP, SLA, Parkinson, </a:t>
            </a:r>
            <a:r>
              <a:rPr lang="en-GB" sz="1200" b="1" i="0" u="none" strike="noStrike" cap="none" dirty="0" err="1">
                <a:solidFill>
                  <a:schemeClr val="lt1"/>
                </a:solidFill>
                <a:latin typeface="Merienda"/>
                <a:ea typeface="Merienda"/>
                <a:cs typeface="Merienda"/>
                <a:sym typeface="Merienda"/>
              </a:rPr>
              <a:t>Epilepsie</a:t>
            </a:r>
            <a:r>
              <a:rPr lang="en-GB" sz="1200" b="1" i="0" u="none" strike="noStrike" cap="none" dirty="0">
                <a:solidFill>
                  <a:schemeClr val="lt1"/>
                </a:solidFill>
                <a:latin typeface="Merienda"/>
                <a:ea typeface="Merienda"/>
                <a:cs typeface="Merienda"/>
                <a:sym typeface="Merienda"/>
              </a:rPr>
              <a:t>, Alzheimer, </a:t>
            </a:r>
            <a:r>
              <a:rPr lang="en-GB" sz="1200" b="1" i="0" u="none" strike="noStrike" cap="none" dirty="0" err="1">
                <a:solidFill>
                  <a:schemeClr val="lt1"/>
                </a:solidFill>
                <a:latin typeface="Merienda"/>
                <a:ea typeface="Merienda"/>
                <a:cs typeface="Merienda"/>
                <a:sym typeface="Merienda"/>
              </a:rPr>
              <a:t>Atrophie</a:t>
            </a:r>
            <a:r>
              <a:rPr lang="en-GB" sz="1200" b="1" i="0" u="none" strike="noStrike" cap="none" dirty="0">
                <a:solidFill>
                  <a:schemeClr val="lt1"/>
                </a:solidFill>
                <a:latin typeface="Merienda"/>
                <a:ea typeface="Merienda"/>
                <a:cs typeface="Merienda"/>
                <a:sym typeface="Merienda"/>
              </a:rPr>
              <a:t> </a:t>
            </a:r>
            <a:r>
              <a:rPr lang="en-GB" sz="1200" b="1" i="0" u="none" strike="noStrike" cap="none" dirty="0" err="1">
                <a:solidFill>
                  <a:schemeClr val="lt1"/>
                </a:solidFill>
                <a:latin typeface="Merienda"/>
                <a:ea typeface="Merienda"/>
                <a:cs typeface="Merienda"/>
                <a:sym typeface="Merienda"/>
              </a:rPr>
              <a:t>cérébelleuse</a:t>
            </a:r>
            <a:r>
              <a:rPr lang="en-GB" sz="1200" b="1" i="0" u="none" strike="noStrike" cap="none" dirty="0">
                <a:solidFill>
                  <a:schemeClr val="lt1"/>
                </a:solidFill>
                <a:latin typeface="Merienda"/>
                <a:ea typeface="Merienda"/>
                <a:cs typeface="Merienda"/>
                <a:sym typeface="Merienda"/>
              </a:rPr>
              <a:t>,</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0"/>
              </a:spcAft>
              <a:buClr>
                <a:schemeClr val="dk1"/>
              </a:buClr>
              <a:buSzPts val="1100"/>
              <a:buFont typeface="Arial"/>
              <a:buNone/>
            </a:pPr>
            <a:r>
              <a:rPr lang="en-GB" sz="1200" b="1" i="0" u="none" strike="noStrike" cap="none" dirty="0">
                <a:solidFill>
                  <a:schemeClr val="lt1"/>
                </a:solidFill>
                <a:latin typeface="Merienda"/>
                <a:ea typeface="Merienda"/>
                <a:cs typeface="Merienda"/>
                <a:sym typeface="Merienda"/>
              </a:rPr>
              <a:t>Conditions </a:t>
            </a:r>
            <a:r>
              <a:rPr lang="en-GB" sz="1200" b="1" i="0" u="none" strike="noStrike" cap="none" dirty="0" err="1">
                <a:solidFill>
                  <a:schemeClr val="lt1"/>
                </a:solidFill>
                <a:latin typeface="Merienda"/>
                <a:ea typeface="Merienda"/>
                <a:cs typeface="Merienda"/>
                <a:sym typeface="Merienda"/>
              </a:rPr>
              <a:t>cardiaques</a:t>
            </a:r>
            <a:r>
              <a:rPr lang="en-GB" sz="1200" b="1" i="0" u="none" strike="noStrike" cap="none" dirty="0">
                <a:solidFill>
                  <a:schemeClr val="lt1"/>
                </a:solidFill>
                <a:latin typeface="Merienda"/>
                <a:ea typeface="Merienda"/>
                <a:cs typeface="Merienda"/>
                <a:sym typeface="Merienda"/>
              </a:rPr>
              <a:t>, hypertension </a:t>
            </a:r>
            <a:r>
              <a:rPr lang="en-GB" sz="1200" b="1" i="0" u="none" strike="noStrike" cap="none" dirty="0" err="1">
                <a:solidFill>
                  <a:schemeClr val="lt1"/>
                </a:solidFill>
                <a:latin typeface="Merienda"/>
                <a:ea typeface="Merienda"/>
                <a:cs typeface="Merienda"/>
                <a:sym typeface="Merienda"/>
              </a:rPr>
              <a:t>artérielle</a:t>
            </a:r>
            <a:r>
              <a:rPr lang="en-GB" sz="1200" b="1" i="0" u="none" strike="noStrike" cap="none" dirty="0">
                <a:solidFill>
                  <a:schemeClr val="lt1"/>
                </a:solidFill>
                <a:latin typeface="Merienda"/>
                <a:ea typeface="Merienda"/>
                <a:cs typeface="Merienda"/>
                <a:sym typeface="Merienda"/>
              </a:rPr>
              <a:t>,</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0"/>
              </a:spcAft>
              <a:buClr>
                <a:schemeClr val="dk1"/>
              </a:buClr>
              <a:buSzPts val="1100"/>
              <a:buFont typeface="Arial"/>
              <a:buNone/>
            </a:pPr>
            <a:r>
              <a:rPr lang="en-GB" sz="1200" b="1" i="0" u="none" strike="noStrike" cap="none" dirty="0" err="1">
                <a:solidFill>
                  <a:schemeClr val="lt1"/>
                </a:solidFill>
                <a:latin typeface="Merienda"/>
                <a:ea typeface="Merienda"/>
                <a:cs typeface="Merienda"/>
                <a:sym typeface="Merienda"/>
              </a:rPr>
              <a:t>Maladie</a:t>
            </a:r>
            <a:r>
              <a:rPr lang="en-GB" sz="1200" b="1" i="0" u="none" strike="noStrike" cap="none" dirty="0">
                <a:solidFill>
                  <a:schemeClr val="lt1"/>
                </a:solidFill>
                <a:latin typeface="Merienda"/>
                <a:ea typeface="Merienda"/>
                <a:cs typeface="Merienda"/>
                <a:sym typeface="Merienda"/>
              </a:rPr>
              <a:t> de Cröhn, Syndrome du colon irritable, </a:t>
            </a:r>
            <a:r>
              <a:rPr lang="en-GB" sz="1200" b="1" i="0" u="none" strike="noStrike" cap="none" dirty="0" err="1">
                <a:solidFill>
                  <a:schemeClr val="lt1"/>
                </a:solidFill>
                <a:latin typeface="Merienda"/>
                <a:ea typeface="Merienda"/>
                <a:cs typeface="Merienda"/>
                <a:sym typeface="Merienda"/>
              </a:rPr>
              <a:t>diverticulose</a:t>
            </a:r>
            <a:r>
              <a:rPr lang="en-GB" sz="1200" b="1" i="0" u="none" strike="noStrike" cap="none" dirty="0">
                <a:solidFill>
                  <a:schemeClr val="lt1"/>
                </a:solidFill>
                <a:latin typeface="Merienda"/>
                <a:ea typeface="Merienda"/>
                <a:cs typeface="Merienda"/>
                <a:sym typeface="Merienda"/>
              </a:rPr>
              <a:t>,</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0"/>
              </a:spcAft>
              <a:buClr>
                <a:srgbClr val="000000"/>
              </a:buClr>
              <a:buSzPts val="1200"/>
              <a:buFont typeface="Arial"/>
              <a:buNone/>
            </a:pPr>
            <a:r>
              <a:rPr lang="en-GB" sz="1200" b="1" i="0" u="none" strike="noStrike" cap="none" dirty="0">
                <a:solidFill>
                  <a:schemeClr val="lt1"/>
                </a:solidFill>
                <a:latin typeface="Merienda"/>
                <a:ea typeface="Merienda"/>
                <a:cs typeface="Merienda"/>
                <a:sym typeface="Merienda"/>
              </a:rPr>
              <a:t>Dermatoses,</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0"/>
              </a:spcAft>
              <a:buClr>
                <a:srgbClr val="000000"/>
              </a:buClr>
              <a:buSzPts val="1200"/>
              <a:buFont typeface="Arial"/>
              <a:buNone/>
            </a:pPr>
            <a:r>
              <a:rPr lang="en-GB" sz="1200" b="1" i="0" u="none" strike="noStrike" cap="none" dirty="0" err="1">
                <a:solidFill>
                  <a:schemeClr val="lt1"/>
                </a:solidFill>
                <a:latin typeface="Merienda"/>
                <a:ea typeface="Merienda"/>
                <a:cs typeface="Merienda"/>
                <a:sym typeface="Merienda"/>
              </a:rPr>
              <a:t>Glaucome</a:t>
            </a:r>
            <a:r>
              <a:rPr lang="en-GB" sz="1200" b="1" i="0" u="none" strike="noStrike" cap="none" dirty="0">
                <a:solidFill>
                  <a:schemeClr val="lt1"/>
                </a:solidFill>
                <a:latin typeface="Merienda"/>
                <a:ea typeface="Merienda"/>
                <a:cs typeface="Merienda"/>
                <a:sym typeface="Merienda"/>
              </a:rPr>
              <a:t> et </a:t>
            </a:r>
            <a:r>
              <a:rPr lang="en-GB" sz="1200" b="1" i="0" u="none" strike="noStrike" cap="none" dirty="0" err="1">
                <a:solidFill>
                  <a:schemeClr val="lt1"/>
                </a:solidFill>
                <a:latin typeface="Merienda"/>
                <a:ea typeface="Merienda"/>
                <a:cs typeface="Merienda"/>
                <a:sym typeface="Merienda"/>
              </a:rPr>
              <a:t>autres</a:t>
            </a:r>
            <a:r>
              <a:rPr lang="en-GB" sz="1200" b="1" i="0" u="none" strike="noStrike" cap="none" dirty="0">
                <a:solidFill>
                  <a:schemeClr val="lt1"/>
                </a:solidFill>
                <a:latin typeface="Merienda"/>
                <a:ea typeface="Merienda"/>
                <a:cs typeface="Merienda"/>
                <a:sym typeface="Merienda"/>
              </a:rPr>
              <a:t> pathologies </a:t>
            </a:r>
            <a:r>
              <a:rPr lang="en-GB" sz="1200" b="1" i="0" u="none" strike="noStrike" cap="none" dirty="0" err="1">
                <a:solidFill>
                  <a:schemeClr val="lt1"/>
                </a:solidFill>
                <a:latin typeface="Merienda"/>
                <a:ea typeface="Merienda"/>
                <a:cs typeface="Merienda"/>
                <a:sym typeface="Merienda"/>
              </a:rPr>
              <a:t>oculaires</a:t>
            </a:r>
            <a:r>
              <a:rPr lang="en-GB" sz="1200" b="1" i="0" u="none" strike="noStrike" cap="none" dirty="0">
                <a:solidFill>
                  <a:schemeClr val="lt1"/>
                </a:solidFill>
                <a:latin typeface="Merienda"/>
                <a:ea typeface="Merienda"/>
                <a:cs typeface="Merienda"/>
                <a:sym typeface="Merienda"/>
              </a:rPr>
              <a:t> ( décollement de la </a:t>
            </a:r>
            <a:r>
              <a:rPr lang="en-GB" sz="1200" b="1" i="0" u="none" strike="noStrike" cap="none" dirty="0" err="1">
                <a:solidFill>
                  <a:schemeClr val="lt1"/>
                </a:solidFill>
                <a:latin typeface="Merienda"/>
                <a:ea typeface="Merienda"/>
                <a:cs typeface="Merienda"/>
                <a:sym typeface="Merienda"/>
              </a:rPr>
              <a:t>rétine</a:t>
            </a:r>
            <a:r>
              <a:rPr lang="en-GB" sz="1200" b="1" i="0" u="none" strike="noStrike" cap="none" dirty="0">
                <a:solidFill>
                  <a:schemeClr val="lt1"/>
                </a:solidFill>
                <a:latin typeface="Merienda"/>
                <a:ea typeface="Merienda"/>
                <a:cs typeface="Merienda"/>
                <a:sym typeface="Merienda"/>
              </a:rPr>
              <a:t> … )</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0"/>
              </a:spcAft>
              <a:buClr>
                <a:srgbClr val="000000"/>
              </a:buClr>
              <a:buSzPts val="1200"/>
              <a:buFont typeface="Arial"/>
              <a:buNone/>
            </a:pPr>
            <a:r>
              <a:rPr lang="en-GB" sz="1200" b="1" i="0" u="none" strike="noStrike" cap="none" dirty="0">
                <a:solidFill>
                  <a:schemeClr val="lt1"/>
                </a:solidFill>
                <a:latin typeface="Merienda"/>
                <a:ea typeface="Merienda"/>
                <a:cs typeface="Merienda"/>
                <a:sym typeface="Merienda"/>
              </a:rPr>
              <a:t>Conditions </a:t>
            </a:r>
            <a:r>
              <a:rPr lang="en-GB" sz="1200" b="1" i="0" u="none" strike="noStrike" cap="none" dirty="0" err="1">
                <a:solidFill>
                  <a:schemeClr val="lt1"/>
                </a:solidFill>
                <a:latin typeface="Merienda"/>
                <a:ea typeface="Merienda"/>
                <a:cs typeface="Merienda"/>
                <a:sym typeface="Merienda"/>
              </a:rPr>
              <a:t>psychiatriques</a:t>
            </a:r>
            <a:r>
              <a:rPr lang="en-GB" sz="1200" b="1" i="0" u="none" strike="noStrike" cap="none" dirty="0">
                <a:solidFill>
                  <a:schemeClr val="lt1"/>
                </a:solidFill>
                <a:latin typeface="Merienda"/>
                <a:ea typeface="Merienda"/>
                <a:cs typeface="Merienda"/>
                <a:sym typeface="Merienda"/>
              </a:rPr>
              <a:t>,  </a:t>
            </a:r>
            <a:r>
              <a:rPr lang="en-GB" sz="1200" b="1" i="0" u="none" strike="noStrike" cap="none" dirty="0" err="1">
                <a:solidFill>
                  <a:schemeClr val="lt1"/>
                </a:solidFill>
                <a:latin typeface="Merienda"/>
                <a:ea typeface="Merienda"/>
                <a:cs typeface="Merienda"/>
                <a:sym typeface="Merienda"/>
              </a:rPr>
              <a:t>Autisme</a:t>
            </a:r>
            <a:r>
              <a:rPr lang="en-GB" sz="1200" b="1" i="0" u="none" strike="noStrike" cap="none" dirty="0">
                <a:solidFill>
                  <a:schemeClr val="lt1"/>
                </a:solidFill>
                <a:latin typeface="Merienda"/>
                <a:ea typeface="Merienda"/>
                <a:cs typeface="Merienda"/>
                <a:sym typeface="Merienda"/>
              </a:rPr>
              <a:t>,  Asperger, </a:t>
            </a:r>
            <a:r>
              <a:rPr lang="en-GB" sz="1200" b="1" i="0" u="none" strike="noStrike" cap="none" dirty="0" err="1">
                <a:solidFill>
                  <a:schemeClr val="lt1"/>
                </a:solidFill>
                <a:latin typeface="Merienda"/>
                <a:ea typeface="Merienda"/>
                <a:cs typeface="Merienda"/>
                <a:sym typeface="Merienda"/>
              </a:rPr>
              <a:t>Schizophrénie</a:t>
            </a:r>
            <a:r>
              <a:rPr lang="en-GB" sz="1200" b="1" i="0" u="none" strike="noStrike" cap="none" dirty="0">
                <a:solidFill>
                  <a:schemeClr val="lt1"/>
                </a:solidFill>
                <a:latin typeface="Merienda"/>
                <a:ea typeface="Merienda"/>
                <a:cs typeface="Merienda"/>
                <a:sym typeface="Merienda"/>
              </a:rPr>
              <a:t>, </a:t>
            </a:r>
            <a:r>
              <a:rPr lang="en-GB" sz="1200" b="1" i="0" u="none" strike="noStrike" cap="none" dirty="0" err="1">
                <a:solidFill>
                  <a:schemeClr val="lt1"/>
                </a:solidFill>
                <a:latin typeface="Merienda"/>
                <a:ea typeface="Merienda"/>
                <a:cs typeface="Merienda"/>
                <a:sym typeface="Merienda"/>
              </a:rPr>
              <a:t>Anhédonie</a:t>
            </a:r>
            <a:r>
              <a:rPr lang="en-GB" sz="1200" b="1" i="0" u="none" strike="noStrike" cap="none" dirty="0">
                <a:solidFill>
                  <a:schemeClr val="lt1"/>
                </a:solidFill>
                <a:latin typeface="Merienda"/>
                <a:ea typeface="Merienda"/>
                <a:cs typeface="Merienda"/>
                <a:sym typeface="Merienda"/>
              </a:rPr>
              <a:t>,</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0"/>
              </a:spcAft>
              <a:buClr>
                <a:srgbClr val="000000"/>
              </a:buClr>
              <a:buSzPts val="1200"/>
              <a:buFont typeface="Arial"/>
              <a:buNone/>
            </a:pPr>
            <a:r>
              <a:rPr lang="en-GB" sz="1200" b="1" i="0" u="none" strike="noStrike" cap="none" dirty="0">
                <a:solidFill>
                  <a:schemeClr val="lt1"/>
                </a:solidFill>
                <a:latin typeface="Merienda"/>
                <a:ea typeface="Merienda"/>
                <a:cs typeface="Merienda"/>
                <a:sym typeface="Merienda"/>
              </a:rPr>
              <a:t>PCE, LED, SA, </a:t>
            </a:r>
            <a:r>
              <a:rPr lang="en-GB" sz="1200" b="1" i="0" u="none" strike="noStrike" cap="none" dirty="0" err="1">
                <a:solidFill>
                  <a:schemeClr val="lt1"/>
                </a:solidFill>
                <a:latin typeface="Merienda"/>
                <a:ea typeface="Merienda"/>
                <a:cs typeface="Merienda"/>
                <a:sym typeface="Merienda"/>
              </a:rPr>
              <a:t>Myasthénie</a:t>
            </a:r>
            <a:r>
              <a:rPr lang="en-GB" sz="1200" b="1" i="0" u="none" strike="noStrike" cap="none" dirty="0">
                <a:solidFill>
                  <a:schemeClr val="lt1"/>
                </a:solidFill>
                <a:latin typeface="Merienda"/>
                <a:ea typeface="Merienda"/>
                <a:cs typeface="Merienda"/>
                <a:sym typeface="Merienda"/>
              </a:rPr>
              <a:t>,</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0"/>
              </a:spcAft>
              <a:buClr>
                <a:srgbClr val="000000"/>
              </a:buClr>
              <a:buSzPts val="1200"/>
              <a:buFont typeface="Arial"/>
              <a:buNone/>
            </a:pPr>
            <a:r>
              <a:rPr lang="en-GB" sz="1200" b="1" i="0" u="none" strike="noStrike" cap="none" dirty="0">
                <a:solidFill>
                  <a:schemeClr val="lt1"/>
                </a:solidFill>
                <a:latin typeface="Merienda"/>
                <a:ea typeface="Merienda"/>
                <a:cs typeface="Merienda"/>
                <a:sym typeface="Merienda"/>
              </a:rPr>
              <a:t> Maladies </a:t>
            </a:r>
            <a:r>
              <a:rPr lang="en-GB" sz="1200" b="1" i="0" u="none" strike="noStrike" cap="none" dirty="0" err="1">
                <a:solidFill>
                  <a:schemeClr val="lt1"/>
                </a:solidFill>
                <a:latin typeface="Merienda"/>
                <a:ea typeface="Merienda"/>
                <a:cs typeface="Merienda"/>
                <a:sym typeface="Merienda"/>
              </a:rPr>
              <a:t>hématologiques</a:t>
            </a:r>
            <a:r>
              <a:rPr lang="en-GB" sz="1200" b="1" i="0" u="none" strike="noStrike" cap="none" dirty="0">
                <a:solidFill>
                  <a:schemeClr val="lt1"/>
                </a:solidFill>
                <a:latin typeface="Merienda"/>
                <a:ea typeface="Merienda"/>
                <a:cs typeface="Merienda"/>
                <a:sym typeface="Merienda"/>
              </a:rPr>
              <a:t>, </a:t>
            </a:r>
            <a:endParaRPr sz="12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600"/>
              </a:spcBef>
              <a:spcAft>
                <a:spcPts val="600"/>
              </a:spcAft>
              <a:buClr>
                <a:srgbClr val="000000"/>
              </a:buClr>
              <a:buSzPts val="1200"/>
              <a:buFont typeface="Arial"/>
              <a:buNone/>
            </a:pPr>
            <a:r>
              <a:rPr lang="en-GB" sz="1200" b="1" i="0" u="none" strike="noStrike" cap="none" dirty="0" err="1">
                <a:solidFill>
                  <a:schemeClr val="lt1"/>
                </a:solidFill>
                <a:latin typeface="Merienda"/>
                <a:ea typeface="Merienda"/>
                <a:cs typeface="Merienda"/>
                <a:sym typeface="Merienda"/>
              </a:rPr>
              <a:t>Stérilité</a:t>
            </a:r>
            <a:r>
              <a:rPr lang="en-GB" sz="1200" b="1" i="0" u="none" strike="noStrike" cap="none" dirty="0">
                <a:solidFill>
                  <a:schemeClr val="lt1"/>
                </a:solidFill>
                <a:latin typeface="Merienda"/>
                <a:ea typeface="Merienda"/>
                <a:cs typeface="Merienda"/>
                <a:sym typeface="Merienda"/>
              </a:rPr>
              <a:t>, </a:t>
            </a:r>
            <a:r>
              <a:rPr lang="en-GB" sz="1200" b="1" i="0" u="none" strike="noStrike" cap="none" dirty="0" err="1">
                <a:solidFill>
                  <a:schemeClr val="lt1"/>
                </a:solidFill>
                <a:latin typeface="Merienda"/>
                <a:ea typeface="Merienda"/>
                <a:cs typeface="Merienda"/>
                <a:sym typeface="Merienda"/>
              </a:rPr>
              <a:t>Endométriosis</a:t>
            </a:r>
            <a:r>
              <a:rPr lang="en-GB" sz="1200" b="1" i="0" u="none" strike="noStrike" cap="none" dirty="0">
                <a:solidFill>
                  <a:schemeClr val="lt1"/>
                </a:solidFill>
                <a:latin typeface="Merienda"/>
                <a:ea typeface="Merienda"/>
                <a:cs typeface="Merienda"/>
                <a:sym typeface="Merienda"/>
              </a:rPr>
              <a:t>, Hashimoto, etc… </a:t>
            </a:r>
            <a:endParaRPr sz="1200" b="1" i="0" u="none" strike="noStrike" cap="none" dirty="0">
              <a:solidFill>
                <a:schemeClr val="lt1"/>
              </a:solidFill>
              <a:latin typeface="Merienda"/>
              <a:ea typeface="Merienda"/>
              <a:cs typeface="Merienda"/>
              <a:sym typeface="Merienda"/>
            </a:endParaRPr>
          </a:p>
        </p:txBody>
      </p:sp>
      <p:sp>
        <p:nvSpPr>
          <p:cNvPr id="251" name="Google Shape;251;p27"/>
          <p:cNvSpPr txBox="1"/>
          <p:nvPr/>
        </p:nvSpPr>
        <p:spPr>
          <a:xfrm>
            <a:off x="1339325" y="1583324"/>
            <a:ext cx="6790800" cy="504300"/>
          </a:xfrm>
          <a:prstGeom prst="rect">
            <a:avLst/>
          </a:prstGeom>
          <a:solidFill>
            <a:srgbClr val="6FA8DC"/>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600"/>
              </a:spcAft>
              <a:buClr>
                <a:schemeClr val="dk1"/>
              </a:buClr>
              <a:buSzPts val="1100"/>
              <a:buFont typeface="Arial"/>
              <a:buNone/>
            </a:pPr>
            <a:r>
              <a:rPr lang="en-GB" sz="2400" b="0" i="0" u="sng" strike="noStrike" cap="none">
                <a:solidFill>
                  <a:schemeClr val="dk1"/>
                </a:solidFill>
                <a:latin typeface="Merienda Black"/>
                <a:ea typeface="Merienda Black"/>
                <a:cs typeface="Merienda Black"/>
                <a:sym typeface="Merienda Black"/>
              </a:rPr>
              <a:t>Mais aussi de:</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3"/>
          <p:cNvSpPr txBox="1">
            <a:spLocks noGrp="1"/>
          </p:cNvSpPr>
          <p:nvPr>
            <p:ph type="subTitle" idx="1"/>
          </p:nvPr>
        </p:nvSpPr>
        <p:spPr>
          <a:xfrm>
            <a:off x="718750" y="2654425"/>
            <a:ext cx="8520600" cy="636000"/>
          </a:xfrm>
          <a:prstGeom prst="rect">
            <a:avLst/>
          </a:prstGeom>
          <a:noFill/>
          <a:ln>
            <a:noFill/>
          </a:ln>
        </p:spPr>
        <p:txBody>
          <a:bodyPr spcFirstLastPara="1" wrap="square" lIns="91425" tIns="91425" rIns="91425" bIns="91425" anchor="t" anchorCtr="0">
            <a:noAutofit/>
          </a:bodyPr>
          <a:lstStyle/>
          <a:p>
            <a:pPr marL="457200" lvl="0" indent="-361950" algn="l" rtl="0">
              <a:lnSpc>
                <a:spcPct val="95000"/>
              </a:lnSpc>
              <a:spcBef>
                <a:spcPts val="0"/>
              </a:spcBef>
              <a:spcAft>
                <a:spcPts val="0"/>
              </a:spcAft>
              <a:buClr>
                <a:schemeClr val="lt1"/>
              </a:buClr>
              <a:buSzPts val="2100"/>
              <a:buFont typeface="Merienda"/>
              <a:buChar char="●"/>
            </a:pPr>
            <a:r>
              <a:rPr lang="en-GB" sz="2100" b="1">
                <a:solidFill>
                  <a:schemeClr val="lt1"/>
                </a:solidFill>
                <a:latin typeface="Merienda"/>
                <a:ea typeface="Merienda"/>
                <a:cs typeface="Merienda"/>
                <a:sym typeface="Merienda"/>
              </a:rPr>
              <a:t>Difficile, voire impossible à cultiver sur boîtes de Pétri</a:t>
            </a:r>
            <a:endParaRPr sz="2100" b="1">
              <a:solidFill>
                <a:schemeClr val="lt1"/>
              </a:solidFill>
              <a:latin typeface="Merienda"/>
              <a:ea typeface="Merienda"/>
              <a:cs typeface="Merienda"/>
              <a:sym typeface="Merienda"/>
            </a:endParaRPr>
          </a:p>
          <a:p>
            <a:pPr marL="0" lvl="0" indent="0" algn="l" rtl="0">
              <a:lnSpc>
                <a:spcPct val="95000"/>
              </a:lnSpc>
              <a:spcBef>
                <a:spcPts val="1000"/>
              </a:spcBef>
              <a:spcAft>
                <a:spcPts val="0"/>
              </a:spcAft>
              <a:buSzPts val="275"/>
              <a:buNone/>
            </a:pPr>
            <a:endParaRPr sz="700">
              <a:solidFill>
                <a:srgbClr val="6FA8DC"/>
              </a:solidFill>
              <a:latin typeface="Merienda"/>
              <a:ea typeface="Merienda"/>
              <a:cs typeface="Merienda"/>
              <a:sym typeface="Merienda"/>
            </a:endParaRPr>
          </a:p>
        </p:txBody>
      </p:sp>
      <p:sp>
        <p:nvSpPr>
          <p:cNvPr id="67" name="Google Shape;67;p3"/>
          <p:cNvSpPr txBox="1"/>
          <p:nvPr/>
        </p:nvSpPr>
        <p:spPr>
          <a:xfrm>
            <a:off x="2504375" y="101075"/>
            <a:ext cx="41778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GB" sz="5800" b="1" i="0" u="none" strike="noStrike" cap="none">
                <a:solidFill>
                  <a:srgbClr val="93C47D"/>
                </a:solidFill>
                <a:latin typeface="Merienda"/>
                <a:ea typeface="Merienda"/>
                <a:cs typeface="Merienda"/>
                <a:sym typeface="Merienda"/>
              </a:rPr>
              <a:t>OIO</a:t>
            </a:r>
            <a:endParaRPr sz="1800" b="0" i="0" u="none" strike="noStrike" cap="none">
              <a:solidFill>
                <a:srgbClr val="93C47D"/>
              </a:solidFill>
              <a:latin typeface="Arial"/>
              <a:ea typeface="Arial"/>
              <a:cs typeface="Arial"/>
              <a:sym typeface="Arial"/>
            </a:endParaRPr>
          </a:p>
        </p:txBody>
      </p:sp>
      <p:sp>
        <p:nvSpPr>
          <p:cNvPr id="68" name="Google Shape;68;p3"/>
          <p:cNvSpPr txBox="1"/>
          <p:nvPr/>
        </p:nvSpPr>
        <p:spPr>
          <a:xfrm>
            <a:off x="718750" y="1055650"/>
            <a:ext cx="7827600" cy="1100700"/>
          </a:xfrm>
          <a:prstGeom prst="rect">
            <a:avLst/>
          </a:prstGeom>
          <a:noFill/>
          <a:ln>
            <a:noFill/>
          </a:ln>
        </p:spPr>
        <p:txBody>
          <a:bodyPr spcFirstLastPara="1" wrap="square" lIns="91425" tIns="91425" rIns="91425" bIns="91425" anchor="t" anchorCtr="0">
            <a:noAutofit/>
          </a:bodyPr>
          <a:lstStyle/>
          <a:p>
            <a:pPr marL="457200" marR="0" lvl="0" indent="-376800" algn="l" rtl="0">
              <a:lnSpc>
                <a:spcPct val="115000"/>
              </a:lnSpc>
              <a:spcBef>
                <a:spcPts val="0"/>
              </a:spcBef>
              <a:spcAft>
                <a:spcPts val="0"/>
              </a:spcAft>
              <a:buClr>
                <a:schemeClr val="lt1"/>
              </a:buClr>
              <a:buSzPts val="2334"/>
              <a:buFont typeface="Merienda"/>
              <a:buChar char="●"/>
            </a:pPr>
            <a:r>
              <a:rPr lang="en-GB" sz="2333" b="1" i="0" u="none" strike="noStrike" cap="none">
                <a:solidFill>
                  <a:schemeClr val="lt1"/>
                </a:solidFill>
                <a:latin typeface="Merienda"/>
                <a:ea typeface="Merienda"/>
                <a:cs typeface="Merienda"/>
                <a:sym typeface="Merienda"/>
              </a:rPr>
              <a:t>Appellation regroupant les germes qui ne peuvent se multiplier que dans le cytoplasme cellulaire</a:t>
            </a:r>
            <a:endParaRPr sz="1100" b="0" i="0" u="none" strike="noStrike" cap="none">
              <a:solidFill>
                <a:schemeClr val="lt1"/>
              </a:solidFill>
              <a:latin typeface="Arial"/>
              <a:ea typeface="Arial"/>
              <a:cs typeface="Arial"/>
              <a:sym typeface="Arial"/>
            </a:endParaRPr>
          </a:p>
        </p:txBody>
      </p:sp>
      <p:sp>
        <p:nvSpPr>
          <p:cNvPr id="69" name="Google Shape;69;p3"/>
          <p:cNvSpPr txBox="1"/>
          <p:nvPr/>
        </p:nvSpPr>
        <p:spPr>
          <a:xfrm>
            <a:off x="2229275" y="3548775"/>
            <a:ext cx="4728000" cy="774900"/>
          </a:xfrm>
          <a:prstGeom prst="rect">
            <a:avLst/>
          </a:prstGeom>
          <a:noFill/>
          <a:ln w="28575"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3900" b="1" i="0" u="none" strike="noStrike" cap="none">
                <a:solidFill>
                  <a:srgbClr val="6FA8DC"/>
                </a:solidFill>
                <a:latin typeface="Merienda"/>
                <a:ea typeface="Merienda"/>
                <a:cs typeface="Merienda"/>
                <a:sym typeface="Merienda"/>
              </a:rPr>
              <a:t>germes fastidieux</a:t>
            </a:r>
            <a:endParaRPr sz="1800" b="0" i="0" u="none" strike="noStrike" cap="none">
              <a:solidFill>
                <a:srgbClr val="6FA8DC"/>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pic>
        <p:nvPicPr>
          <p:cNvPr id="256" name="Google Shape;256;p28"/>
          <p:cNvPicPr preferRelativeResize="0"/>
          <p:nvPr/>
        </p:nvPicPr>
        <p:blipFill rotWithShape="1">
          <a:blip r:embed="rId4">
            <a:alphaModFix/>
          </a:blip>
          <a:srcRect/>
          <a:stretch/>
        </p:blipFill>
        <p:spPr>
          <a:xfrm>
            <a:off x="1106575" y="411275"/>
            <a:ext cx="6930850" cy="4320950"/>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61" name="Google Shape;261;p29"/>
          <p:cNvSpPr txBox="1"/>
          <p:nvPr/>
        </p:nvSpPr>
        <p:spPr>
          <a:xfrm>
            <a:off x="1199025" y="123275"/>
            <a:ext cx="6970200" cy="70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chemeClr val="lt1"/>
                </a:solidFill>
                <a:latin typeface="Merienda"/>
                <a:ea typeface="Merienda"/>
                <a:cs typeface="Merienda"/>
                <a:sym typeface="Merienda"/>
              </a:rPr>
              <a:t>Activités journalières</a:t>
            </a:r>
            <a:endParaRPr sz="1800" b="1" i="0" u="none" strike="noStrike" cap="none">
              <a:solidFill>
                <a:schemeClr val="lt1"/>
              </a:solidFill>
              <a:latin typeface="Merienda"/>
              <a:ea typeface="Merienda"/>
              <a:cs typeface="Merienda"/>
              <a:sym typeface="Merienda"/>
            </a:endParaRPr>
          </a:p>
        </p:txBody>
      </p:sp>
      <p:sp>
        <p:nvSpPr>
          <p:cNvPr id="262" name="Google Shape;262;p29"/>
          <p:cNvSpPr txBox="1"/>
          <p:nvPr/>
        </p:nvSpPr>
        <p:spPr>
          <a:xfrm>
            <a:off x="750825" y="1423200"/>
            <a:ext cx="7866600" cy="22971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1000"/>
              </a:spcBef>
              <a:spcAft>
                <a:spcPts val="0"/>
              </a:spcAft>
              <a:buClr>
                <a:schemeClr val="lt1"/>
              </a:buClr>
              <a:buSzPts val="2000"/>
              <a:buFont typeface="Merienda"/>
              <a:buChar char="●"/>
            </a:pPr>
            <a:r>
              <a:rPr lang="en-GB" sz="2000" b="1" i="0" u="none" strike="noStrike" cap="none">
                <a:solidFill>
                  <a:schemeClr val="lt1"/>
                </a:solidFill>
                <a:latin typeface="Merienda"/>
                <a:ea typeface="Merienda"/>
                <a:cs typeface="Merienda"/>
                <a:sym typeface="Merienda"/>
              </a:rPr>
              <a:t>Madame, quand avez-vous embrassé dernièrement votre toutou bien aimé?</a:t>
            </a:r>
            <a:endParaRPr sz="2000" b="1" i="0" u="none" strike="noStrike" cap="none">
              <a:solidFill>
                <a:schemeClr val="lt1"/>
              </a:solidFill>
              <a:latin typeface="Merienda"/>
              <a:ea typeface="Merienda"/>
              <a:cs typeface="Merienda"/>
              <a:sym typeface="Merienda"/>
            </a:endParaRPr>
          </a:p>
          <a:p>
            <a:pPr marL="457200" marR="0" lvl="0" indent="-355600" algn="l" rtl="0">
              <a:lnSpc>
                <a:spcPct val="115000"/>
              </a:lnSpc>
              <a:spcBef>
                <a:spcPts val="0"/>
              </a:spcBef>
              <a:spcAft>
                <a:spcPts val="0"/>
              </a:spcAft>
              <a:buClr>
                <a:schemeClr val="lt1"/>
              </a:buClr>
              <a:buSzPts val="2000"/>
              <a:buFont typeface="Merienda"/>
              <a:buChar char="●"/>
            </a:pPr>
            <a:r>
              <a:rPr lang="en-GB" sz="2000" b="1" i="0" u="none" strike="noStrike" cap="none">
                <a:solidFill>
                  <a:schemeClr val="lt1"/>
                </a:solidFill>
                <a:latin typeface="Merienda"/>
                <a:ea typeface="Merienda"/>
                <a:cs typeface="Merienda"/>
                <a:sym typeface="Merienda"/>
              </a:rPr>
              <a:t>Vous chassez Monsieur?</a:t>
            </a:r>
            <a:endParaRPr sz="2000" b="1" i="0" u="none" strike="noStrike" cap="none">
              <a:solidFill>
                <a:schemeClr val="lt1"/>
              </a:solidFill>
              <a:latin typeface="Merienda"/>
              <a:ea typeface="Merienda"/>
              <a:cs typeface="Merienda"/>
              <a:sym typeface="Merienda"/>
            </a:endParaRPr>
          </a:p>
          <a:p>
            <a:pPr marL="457200" marR="0" lvl="0" indent="-355600" algn="l" rtl="0">
              <a:lnSpc>
                <a:spcPct val="115000"/>
              </a:lnSpc>
              <a:spcBef>
                <a:spcPts val="0"/>
              </a:spcBef>
              <a:spcAft>
                <a:spcPts val="0"/>
              </a:spcAft>
              <a:buClr>
                <a:schemeClr val="lt1"/>
              </a:buClr>
              <a:buSzPts val="2000"/>
              <a:buFont typeface="Merienda"/>
              <a:buChar char="●"/>
            </a:pPr>
            <a:r>
              <a:rPr lang="en-GB" sz="2000" b="1" i="0" u="none" strike="noStrike" cap="none">
                <a:solidFill>
                  <a:schemeClr val="lt1"/>
                </a:solidFill>
                <a:latin typeface="Merienda"/>
                <a:ea typeface="Merienda"/>
                <a:cs typeface="Merienda"/>
                <a:sym typeface="Merienda"/>
              </a:rPr>
              <a:t>Qu’avez-vous mangé comme viande ces derniers temps?</a:t>
            </a:r>
            <a:endParaRPr sz="2000" b="1" i="0" u="none" strike="noStrike" cap="none">
              <a:solidFill>
                <a:schemeClr val="lt1"/>
              </a:solidFill>
              <a:latin typeface="Merienda"/>
              <a:ea typeface="Merienda"/>
              <a:cs typeface="Merienda"/>
              <a:sym typeface="Merienda"/>
            </a:endParaRPr>
          </a:p>
          <a:p>
            <a:pPr marL="457200" marR="0" lvl="0" indent="-355600" algn="l" rtl="0">
              <a:lnSpc>
                <a:spcPct val="115000"/>
              </a:lnSpc>
              <a:spcBef>
                <a:spcPts val="0"/>
              </a:spcBef>
              <a:spcAft>
                <a:spcPts val="0"/>
              </a:spcAft>
              <a:buClr>
                <a:schemeClr val="lt1"/>
              </a:buClr>
              <a:buSzPts val="2000"/>
              <a:buFont typeface="Merienda"/>
              <a:buChar char="●"/>
            </a:pPr>
            <a:r>
              <a:rPr lang="en-GB" sz="2000" b="1" i="0" u="none" strike="noStrike" cap="none">
                <a:solidFill>
                  <a:schemeClr val="lt1"/>
                </a:solidFill>
                <a:latin typeface="Merienda"/>
                <a:ea typeface="Merienda"/>
                <a:cs typeface="Merienda"/>
                <a:sym typeface="Merienda"/>
              </a:rPr>
              <a:t>Connaissez-vous  la mort aux rats?</a:t>
            </a:r>
            <a:endParaRPr sz="2000" b="1" i="0" u="none" strike="noStrike" cap="none">
              <a:solidFill>
                <a:schemeClr val="lt1"/>
              </a:solidFill>
              <a:latin typeface="Merienda"/>
              <a:ea typeface="Merienda"/>
              <a:cs typeface="Merienda"/>
              <a:sym typeface="Merienda"/>
            </a:endParaRPr>
          </a:p>
          <a:p>
            <a:pPr marL="457200" marR="0" lvl="0" indent="-355600" algn="l" rtl="0">
              <a:lnSpc>
                <a:spcPct val="115000"/>
              </a:lnSpc>
              <a:spcBef>
                <a:spcPts val="0"/>
              </a:spcBef>
              <a:spcAft>
                <a:spcPts val="0"/>
              </a:spcAft>
              <a:buClr>
                <a:schemeClr val="lt1"/>
              </a:buClr>
              <a:buSzPts val="2000"/>
              <a:buFont typeface="Merienda"/>
              <a:buChar char="●"/>
            </a:pPr>
            <a:r>
              <a:rPr lang="en-GB" sz="2000" b="1" i="0" u="none" strike="noStrike" cap="none">
                <a:solidFill>
                  <a:schemeClr val="lt1"/>
                </a:solidFill>
                <a:latin typeface="Merienda"/>
                <a:ea typeface="Merienda"/>
                <a:cs typeface="Merienda"/>
                <a:sym typeface="Merienda"/>
              </a:rPr>
              <a:t>Quand avez-vous reçu vos derniers vaccins? </a:t>
            </a:r>
            <a:endParaRPr sz="20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Merienda"/>
              <a:ea typeface="Merienda"/>
              <a:cs typeface="Merienda"/>
              <a:sym typeface="Merienda"/>
            </a:endParaRPr>
          </a:p>
        </p:txBody>
      </p:sp>
      <p:pic>
        <p:nvPicPr>
          <p:cNvPr id="263" name="Google Shape;263;p29"/>
          <p:cNvPicPr preferRelativeResize="0"/>
          <p:nvPr/>
        </p:nvPicPr>
        <p:blipFill rotWithShape="1">
          <a:blip r:embed="rId4">
            <a:alphaModFix/>
          </a:blip>
          <a:srcRect/>
          <a:stretch/>
        </p:blipFill>
        <p:spPr>
          <a:xfrm>
            <a:off x="699663" y="1131813"/>
            <a:ext cx="7968926" cy="2879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400"/>
                                        <p:tgtEl>
                                          <p:spTgt spid="263"/>
                                        </p:tgtEl>
                                        <p:attrNameLst>
                                          <p:attrName>ppt_w</p:attrName>
                                        </p:attrNameLst>
                                      </p:cBhvr>
                                      <p:tavLst>
                                        <p:tav tm="0">
                                          <p:val>
                                            <p:strVal val="0"/>
                                          </p:val>
                                        </p:tav>
                                        <p:tav tm="100000">
                                          <p:val>
                                            <p:strVal val="#ppt_w"/>
                                          </p:val>
                                        </p:tav>
                                      </p:tavLst>
                                    </p:anim>
                                    <p:anim calcmode="lin" valueType="num">
                                      <p:cBhvr additive="base">
                                        <p:cTn id="8" dur="400"/>
                                        <p:tgtEl>
                                          <p:spTgt spid="26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30"/>
          <p:cNvSpPr txBox="1"/>
          <p:nvPr/>
        </p:nvSpPr>
        <p:spPr>
          <a:xfrm>
            <a:off x="649925" y="1406400"/>
            <a:ext cx="2622300" cy="2568000"/>
          </a:xfrm>
          <a:prstGeom prst="rect">
            <a:avLst/>
          </a:prstGeom>
          <a:no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1" u="none" strike="noStrike" cap="none">
                <a:solidFill>
                  <a:schemeClr val="lt1"/>
                </a:solidFill>
                <a:latin typeface="Merienda"/>
                <a:ea typeface="Merienda"/>
                <a:cs typeface="Merienda"/>
                <a:sym typeface="Merienda"/>
              </a:rPr>
              <a:t>“La vérité est trop simple, il faut toujours y arriver par le compliqué”</a:t>
            </a:r>
            <a:endParaRPr sz="2200" b="1" i="1"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chemeClr val="dk1"/>
              </a:buClr>
              <a:buSzPts val="1100"/>
              <a:buFont typeface="Arial"/>
              <a:buNone/>
            </a:pPr>
            <a:endParaRPr sz="2200" b="1" i="1"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2200"/>
              <a:buFont typeface="Arial"/>
              <a:buNone/>
            </a:pPr>
            <a:r>
              <a:rPr lang="en-GB" sz="2200" b="1" i="1" u="none" strike="noStrike" cap="none">
                <a:solidFill>
                  <a:schemeClr val="lt1"/>
                </a:solidFill>
                <a:latin typeface="Merienda"/>
                <a:ea typeface="Merienda"/>
                <a:cs typeface="Merienda"/>
                <a:sym typeface="Merienda"/>
              </a:rPr>
              <a:t>  George Sand</a:t>
            </a:r>
            <a:endParaRPr sz="2200" b="1" i="0" u="none" strike="noStrike" cap="none">
              <a:solidFill>
                <a:schemeClr val="lt1"/>
              </a:solidFill>
              <a:latin typeface="Merienda"/>
              <a:ea typeface="Merienda"/>
              <a:cs typeface="Merienda"/>
              <a:sym typeface="Merienda"/>
            </a:endParaRPr>
          </a:p>
        </p:txBody>
      </p:sp>
      <p:pic>
        <p:nvPicPr>
          <p:cNvPr id="269" name="Google Shape;269;p30"/>
          <p:cNvPicPr preferRelativeResize="0"/>
          <p:nvPr/>
        </p:nvPicPr>
        <p:blipFill rotWithShape="1">
          <a:blip r:embed="rId4">
            <a:alphaModFix/>
          </a:blip>
          <a:srcRect/>
          <a:stretch/>
        </p:blipFill>
        <p:spPr>
          <a:xfrm>
            <a:off x="3536700" y="27254"/>
            <a:ext cx="5607299" cy="50889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pic>
        <p:nvPicPr>
          <p:cNvPr id="2" name="Espace réservé du contenu 4">
            <a:extLst>
              <a:ext uri="{FF2B5EF4-FFF2-40B4-BE49-F238E27FC236}">
                <a16:creationId xmlns:a16="http://schemas.microsoft.com/office/drawing/2014/main" id="{6ABB994B-1BC4-EEE5-A547-8101DB3A572D}"/>
              </a:ext>
            </a:extLst>
          </p:cNvPr>
          <p:cNvPicPr>
            <a:picLocks noChangeAspect="1"/>
          </p:cNvPicPr>
          <p:nvPr/>
        </p:nvPicPr>
        <p:blipFill>
          <a:blip r:embed="rId4"/>
          <a:stretch>
            <a:fillRect/>
          </a:stretch>
        </p:blipFill>
        <p:spPr>
          <a:xfrm flipH="1">
            <a:off x="0" y="-101391"/>
            <a:ext cx="10346574" cy="5309755"/>
          </a:xfrm>
          <a:prstGeom prst="rect">
            <a:avLst/>
          </a:prstGeom>
          <a:noFill/>
          <a:ln>
            <a:noFill/>
          </a:ln>
        </p:spPr>
      </p:pic>
      <p:sp>
        <p:nvSpPr>
          <p:cNvPr id="274" name="Google Shape;274;p31"/>
          <p:cNvSpPr txBox="1"/>
          <p:nvPr/>
        </p:nvSpPr>
        <p:spPr>
          <a:xfrm>
            <a:off x="465000" y="537875"/>
            <a:ext cx="8214000" cy="54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Merienda ExtraBold"/>
                <a:ea typeface="Merienda ExtraBold"/>
                <a:cs typeface="Merienda ExtraBold"/>
                <a:sym typeface="Merienda ExtraBold"/>
              </a:rPr>
              <a:t>Si notre fondateur savait que l’homme parvient à décrocher  la lune</a:t>
            </a:r>
            <a:endParaRPr sz="1800" b="0" i="0" u="none" strike="noStrike" cap="none">
              <a:solidFill>
                <a:schemeClr val="lt1"/>
              </a:solidFill>
              <a:latin typeface="Merienda ExtraBold"/>
              <a:ea typeface="Merienda ExtraBold"/>
              <a:cs typeface="Merienda ExtraBold"/>
              <a:sym typeface="Merienda ExtraBold"/>
            </a:endParaRPr>
          </a:p>
        </p:txBody>
      </p:sp>
      <p:sp>
        <p:nvSpPr>
          <p:cNvPr id="275" name="Google Shape;275;p31"/>
          <p:cNvSpPr txBox="1"/>
          <p:nvPr/>
        </p:nvSpPr>
        <p:spPr>
          <a:xfrm>
            <a:off x="1642657" y="3906084"/>
            <a:ext cx="5379000" cy="1019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2100" b="0" i="0" u="none" strike="noStrike" cap="none" dirty="0" err="1">
                <a:solidFill>
                  <a:schemeClr val="lt1"/>
                </a:solidFill>
                <a:latin typeface="Merienda ExtraBold"/>
                <a:ea typeface="Merienda ExtraBold"/>
                <a:cs typeface="Merienda ExtraBold"/>
                <a:sym typeface="Merienda ExtraBold"/>
              </a:rPr>
              <a:t>mais</a:t>
            </a:r>
            <a:r>
              <a:rPr lang="en-GB" sz="2100" b="0" i="0" u="none" strike="noStrike" cap="none" dirty="0">
                <a:solidFill>
                  <a:schemeClr val="lt1"/>
                </a:solidFill>
                <a:latin typeface="Merienda ExtraBold"/>
                <a:ea typeface="Merienda ExtraBold"/>
                <a:cs typeface="Merienda ExtraBold"/>
                <a:sym typeface="Merienda ExtraBold"/>
              </a:rPr>
              <a:t> se </a:t>
            </a:r>
            <a:r>
              <a:rPr lang="en-GB" sz="2100" b="0" i="0" u="none" strike="noStrike" cap="none" dirty="0" err="1">
                <a:solidFill>
                  <a:schemeClr val="lt1"/>
                </a:solidFill>
                <a:latin typeface="Merienda ExtraBold"/>
                <a:ea typeface="Merienda ExtraBold"/>
                <a:cs typeface="Merienda ExtraBold"/>
                <a:sym typeface="Merienda ExtraBold"/>
              </a:rPr>
              <a:t>bloque</a:t>
            </a:r>
            <a:r>
              <a:rPr lang="en-GB" sz="2100" b="0" i="0" u="none" strike="noStrike" cap="none" dirty="0">
                <a:solidFill>
                  <a:schemeClr val="lt1"/>
                </a:solidFill>
                <a:latin typeface="Merienda ExtraBold"/>
                <a:ea typeface="Merienda ExtraBold"/>
                <a:cs typeface="Merienda ExtraBold"/>
                <a:sym typeface="Merienda ExtraBold"/>
              </a:rPr>
              <a:t> </a:t>
            </a:r>
            <a:r>
              <a:rPr lang="en-GB" sz="2100" b="0" i="0" u="none" strike="noStrike" cap="none" dirty="0" err="1">
                <a:solidFill>
                  <a:schemeClr val="lt1"/>
                </a:solidFill>
                <a:latin typeface="Merienda ExtraBold"/>
                <a:ea typeface="Merienda ExtraBold"/>
                <a:cs typeface="Merienda ExtraBold"/>
                <a:sym typeface="Merienda ExtraBold"/>
              </a:rPr>
              <a:t>devant</a:t>
            </a:r>
            <a:br>
              <a:rPr lang="en-GB" sz="2100" b="0" i="0" u="none" strike="noStrike" cap="none" dirty="0">
                <a:solidFill>
                  <a:schemeClr val="lt1"/>
                </a:solidFill>
                <a:latin typeface="Merienda ExtraBold"/>
                <a:ea typeface="Merienda ExtraBold"/>
                <a:cs typeface="Merienda ExtraBold"/>
                <a:sym typeface="Merienda ExtraBold"/>
              </a:rPr>
            </a:br>
            <a:r>
              <a:rPr lang="en-GB" sz="2100" b="0" i="0" u="none" strike="noStrike" cap="none" dirty="0">
                <a:solidFill>
                  <a:schemeClr val="lt1"/>
                </a:solidFill>
                <a:latin typeface="Merienda ExtraBold"/>
                <a:ea typeface="Merienda ExtraBold"/>
                <a:cs typeface="Merienda ExtraBold"/>
                <a:sym typeface="Merienda ExtraBold"/>
              </a:rPr>
              <a:t> le diagnostic de la </a:t>
            </a:r>
            <a:r>
              <a:rPr lang="en-GB" sz="2100" b="0" i="0" u="none" strike="noStrike" cap="none" dirty="0" err="1">
                <a:solidFill>
                  <a:schemeClr val="lt1"/>
                </a:solidFill>
                <a:latin typeface="Merienda ExtraBold"/>
                <a:ea typeface="Merienda ExtraBold"/>
                <a:cs typeface="Merienda ExtraBold"/>
                <a:sym typeface="Merienda ExtraBold"/>
              </a:rPr>
              <a:t>maladie</a:t>
            </a:r>
            <a:r>
              <a:rPr lang="en-GB" sz="2100" b="0" i="0" u="none" strike="noStrike" cap="none" dirty="0">
                <a:solidFill>
                  <a:schemeClr val="lt1"/>
                </a:solidFill>
                <a:latin typeface="Merienda ExtraBold"/>
                <a:ea typeface="Merienda ExtraBold"/>
                <a:cs typeface="Merienda ExtraBold"/>
                <a:sym typeface="Merienda ExtraBold"/>
              </a:rPr>
              <a:t> de Lyme</a:t>
            </a:r>
            <a:endParaRPr sz="2100" b="0" i="0" u="none" strike="noStrike" cap="none" dirty="0">
              <a:solidFill>
                <a:schemeClr val="lt1"/>
              </a:solidFill>
              <a:latin typeface="Merienda ExtraBold"/>
              <a:ea typeface="Merienda ExtraBold"/>
              <a:cs typeface="Merienda ExtraBold"/>
              <a:sym typeface="Merienda ExtraBol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Merienda ExtraBold"/>
              <a:ea typeface="Merienda ExtraBold"/>
              <a:cs typeface="Merienda ExtraBold"/>
              <a:sym typeface="Merienda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pic>
        <p:nvPicPr>
          <p:cNvPr id="280" name="Google Shape;280;p32"/>
          <p:cNvPicPr preferRelativeResize="0"/>
          <p:nvPr/>
        </p:nvPicPr>
        <p:blipFill rotWithShape="1">
          <a:blip r:embed="rId4">
            <a:alphaModFix/>
          </a:blip>
          <a:srcRect/>
          <a:stretch/>
        </p:blipFill>
        <p:spPr>
          <a:xfrm>
            <a:off x="2538413" y="499775"/>
            <a:ext cx="4067175" cy="2771775"/>
          </a:xfrm>
          <a:prstGeom prst="rect">
            <a:avLst/>
          </a:prstGeom>
          <a:noFill/>
          <a:ln>
            <a:noFill/>
          </a:ln>
        </p:spPr>
      </p:pic>
      <p:sp>
        <p:nvSpPr>
          <p:cNvPr id="281" name="Google Shape;281;p32"/>
          <p:cNvSpPr txBox="1"/>
          <p:nvPr/>
        </p:nvSpPr>
        <p:spPr>
          <a:xfrm>
            <a:off x="1961025" y="3395375"/>
            <a:ext cx="5670300" cy="885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2400" b="0" i="0" u="none" strike="noStrike" cap="none">
                <a:solidFill>
                  <a:schemeClr val="lt1"/>
                </a:solidFill>
                <a:latin typeface="Merienda ExtraBold"/>
                <a:ea typeface="Merienda ExtraBold"/>
                <a:cs typeface="Merienda ExtraBold"/>
                <a:sym typeface="Merienda ExtraBold"/>
              </a:rPr>
              <a:t>Pire encore, devant la présence</a:t>
            </a:r>
            <a:endParaRPr sz="2400" b="0" i="0" u="none" strike="noStrike" cap="none">
              <a:solidFill>
                <a:schemeClr val="lt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chemeClr val="dk1"/>
              </a:buClr>
              <a:buSzPts val="1100"/>
              <a:buFont typeface="Arial"/>
              <a:buNone/>
            </a:pPr>
            <a:r>
              <a:rPr lang="en-GB" sz="2400" b="0" i="0" u="none" strike="noStrike" cap="none">
                <a:solidFill>
                  <a:schemeClr val="lt1"/>
                </a:solidFill>
                <a:latin typeface="Merienda ExtraBold"/>
                <a:ea typeface="Merienda ExtraBold"/>
                <a:cs typeface="Merienda ExtraBold"/>
                <a:sym typeface="Merienda ExtraBold"/>
              </a:rPr>
              <a:t>et le traitement des</a:t>
            </a:r>
            <a:r>
              <a:rPr lang="en-GB" sz="2400" b="0" i="0" u="none" strike="noStrike" cap="none">
                <a:solidFill>
                  <a:srgbClr val="93C47D"/>
                </a:solidFill>
                <a:latin typeface="Merienda ExtraBold"/>
                <a:ea typeface="Merienda ExtraBold"/>
                <a:cs typeface="Merienda ExtraBold"/>
                <a:sym typeface="Merienda ExtraBold"/>
              </a:rPr>
              <a:t> OIO</a:t>
            </a:r>
            <a:endParaRPr sz="2400" b="0" i="0" u="none" strike="noStrike" cap="none">
              <a:solidFill>
                <a:srgbClr val="93C47D"/>
              </a:solidFill>
              <a:latin typeface="Merienda ExtraBold"/>
              <a:ea typeface="Merienda ExtraBold"/>
              <a:cs typeface="Merienda ExtraBold"/>
              <a:sym typeface="Merienda ExtraBol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5"/>
        <p:cNvGrpSpPr/>
        <p:nvPr/>
      </p:nvGrpSpPr>
      <p:grpSpPr>
        <a:xfrm>
          <a:off x="0" y="0"/>
          <a:ext cx="0" cy="0"/>
          <a:chOff x="0" y="0"/>
          <a:chExt cx="0" cy="0"/>
        </a:xfrm>
      </p:grpSpPr>
      <p:pic>
        <p:nvPicPr>
          <p:cNvPr id="286" name="Google Shape;286;p33"/>
          <p:cNvPicPr preferRelativeResize="0"/>
          <p:nvPr/>
        </p:nvPicPr>
        <p:blipFill rotWithShape="1">
          <a:blip r:embed="rId4">
            <a:alphaModFix/>
          </a:blip>
          <a:srcRect b="10625"/>
          <a:stretch/>
        </p:blipFill>
        <p:spPr>
          <a:xfrm>
            <a:off x="589450" y="1200424"/>
            <a:ext cx="7677150" cy="3192275"/>
          </a:xfrm>
          <a:prstGeom prst="rect">
            <a:avLst/>
          </a:prstGeom>
          <a:noFill/>
          <a:ln>
            <a:noFill/>
          </a:ln>
        </p:spPr>
      </p:pic>
      <p:sp>
        <p:nvSpPr>
          <p:cNvPr id="287" name="Google Shape;287;p33"/>
          <p:cNvSpPr/>
          <p:nvPr/>
        </p:nvSpPr>
        <p:spPr>
          <a:xfrm>
            <a:off x="857575" y="203325"/>
            <a:ext cx="2744700" cy="13122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33"/>
          <p:cNvSpPr txBox="1"/>
          <p:nvPr/>
        </p:nvSpPr>
        <p:spPr>
          <a:xfrm>
            <a:off x="1243813" y="408963"/>
            <a:ext cx="1972200" cy="1008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1300" b="1" i="0" u="none" strike="noStrike" cap="none">
                <a:solidFill>
                  <a:schemeClr val="dk1"/>
                </a:solidFill>
                <a:latin typeface="Merienda"/>
                <a:ea typeface="Merienda"/>
                <a:cs typeface="Merienda"/>
                <a:sym typeface="Merienda"/>
              </a:rPr>
              <a:t>Le typhus est rentré dans l’’Histoire</a:t>
            </a:r>
            <a:endParaRPr sz="1300" b="1" i="0" u="none" strike="noStrike" cap="none">
              <a:solidFill>
                <a:schemeClr val="dk1"/>
              </a:solidFill>
              <a:latin typeface="Merienda"/>
              <a:ea typeface="Merienda"/>
              <a:cs typeface="Merienda"/>
              <a:sym typeface="Merienda"/>
            </a:endParaRPr>
          </a:p>
          <a:p>
            <a:pPr marL="0" marR="0" lvl="0" indent="0" algn="ctr" rtl="0">
              <a:lnSpc>
                <a:spcPct val="115000"/>
              </a:lnSpc>
              <a:spcBef>
                <a:spcPts val="0"/>
              </a:spcBef>
              <a:spcAft>
                <a:spcPts val="0"/>
              </a:spcAft>
              <a:buClr>
                <a:schemeClr val="dk1"/>
              </a:buClr>
              <a:buSzPts val="1100"/>
              <a:buFont typeface="Arial"/>
              <a:buNone/>
            </a:pPr>
            <a:r>
              <a:rPr lang="en-GB" sz="1300" b="1" i="0" u="none" strike="noStrike" cap="none">
                <a:solidFill>
                  <a:schemeClr val="dk1"/>
                </a:solidFill>
                <a:latin typeface="Merienda"/>
                <a:ea typeface="Merienda"/>
                <a:cs typeface="Merienda"/>
                <a:sym typeface="Merienda"/>
              </a:rPr>
              <a:t>J’ai le syndrome de Reiter</a:t>
            </a:r>
            <a:endParaRPr sz="1300" b="1" i="0" u="none" strike="noStrike" cap="none">
              <a:solidFill>
                <a:schemeClr val="dk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2"/>
              </a:solidFill>
              <a:latin typeface="Arial"/>
              <a:ea typeface="Arial"/>
              <a:cs typeface="Arial"/>
              <a:sym typeface="Arial"/>
            </a:endParaRPr>
          </a:p>
        </p:txBody>
      </p:sp>
      <p:sp>
        <p:nvSpPr>
          <p:cNvPr id="289" name="Google Shape;289;p33"/>
          <p:cNvSpPr/>
          <p:nvPr/>
        </p:nvSpPr>
        <p:spPr>
          <a:xfrm>
            <a:off x="5590775" y="0"/>
            <a:ext cx="2368500" cy="16773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3"/>
          <p:cNvSpPr txBox="1"/>
          <p:nvPr/>
        </p:nvSpPr>
        <p:spPr>
          <a:xfrm>
            <a:off x="5531213" y="219588"/>
            <a:ext cx="2487600" cy="123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1200" b="1" i="0" u="none" strike="noStrike" cap="none">
                <a:solidFill>
                  <a:schemeClr val="dk1"/>
                </a:solidFill>
                <a:latin typeface="Merienda"/>
                <a:ea typeface="Merienda"/>
                <a:cs typeface="Merienda"/>
                <a:sym typeface="Merienda"/>
              </a:rPr>
              <a:t>Le typhus est à</a:t>
            </a:r>
            <a:endParaRPr sz="1200" b="1" i="0" u="none" strike="noStrike" cap="none">
              <a:solidFill>
                <a:schemeClr val="dk1"/>
              </a:solidFill>
              <a:latin typeface="Merienda"/>
              <a:ea typeface="Merienda"/>
              <a:cs typeface="Merienda"/>
              <a:sym typeface="Merienda"/>
            </a:endParaRPr>
          </a:p>
          <a:p>
            <a:pPr marL="0" marR="0" lvl="0" indent="0" algn="ctr" rtl="0">
              <a:lnSpc>
                <a:spcPct val="115000"/>
              </a:lnSpc>
              <a:spcBef>
                <a:spcPts val="0"/>
              </a:spcBef>
              <a:spcAft>
                <a:spcPts val="0"/>
              </a:spcAft>
              <a:buClr>
                <a:schemeClr val="dk1"/>
              </a:buClr>
              <a:buSzPts val="1100"/>
              <a:buFont typeface="Arial"/>
              <a:buNone/>
            </a:pPr>
            <a:r>
              <a:rPr lang="en-GB" sz="1200" b="1" i="0" u="none" strike="noStrike" cap="none">
                <a:solidFill>
                  <a:schemeClr val="dk1"/>
                </a:solidFill>
                <a:latin typeface="Merienda"/>
                <a:ea typeface="Merienda"/>
                <a:cs typeface="Merienda"/>
                <a:sym typeface="Merienda"/>
              </a:rPr>
              <a:t>l’origine de nombreuses vascularites, dans l’’Histoire,</a:t>
            </a:r>
            <a:endParaRPr sz="1200" b="1" i="0" u="none" strike="noStrike" cap="none">
              <a:solidFill>
                <a:schemeClr val="dk1"/>
              </a:solidFill>
              <a:latin typeface="Merienda"/>
              <a:ea typeface="Merienda"/>
              <a:cs typeface="Merienda"/>
              <a:sym typeface="Merienda"/>
            </a:endParaRPr>
          </a:p>
          <a:p>
            <a:pPr marL="0" marR="0" lvl="0" indent="0" algn="ctr" rtl="0">
              <a:lnSpc>
                <a:spcPct val="115000"/>
              </a:lnSpc>
              <a:spcBef>
                <a:spcPts val="0"/>
              </a:spcBef>
              <a:spcAft>
                <a:spcPts val="0"/>
              </a:spcAft>
              <a:buClr>
                <a:schemeClr val="dk1"/>
              </a:buClr>
              <a:buSzPts val="1100"/>
              <a:buFont typeface="Arial"/>
              <a:buNone/>
            </a:pPr>
            <a:r>
              <a:rPr lang="en-GB" sz="1200" b="1" i="0" u="none" strike="noStrike" cap="none">
                <a:solidFill>
                  <a:schemeClr val="dk1"/>
                </a:solidFill>
                <a:latin typeface="Merienda"/>
                <a:ea typeface="Merienda"/>
                <a:cs typeface="Merienda"/>
                <a:sym typeface="Merienda"/>
              </a:rPr>
              <a:t>hier, aujourd’hui</a:t>
            </a:r>
            <a:endParaRPr sz="1200" b="1" i="0" u="none" strike="noStrike" cap="none">
              <a:solidFill>
                <a:schemeClr val="dk1"/>
              </a:solidFill>
              <a:latin typeface="Merienda"/>
              <a:ea typeface="Merienda"/>
              <a:cs typeface="Merienda"/>
              <a:sym typeface="Merienda"/>
            </a:endParaRPr>
          </a:p>
          <a:p>
            <a:pPr marL="0" marR="0" lvl="0" indent="0" algn="ctr" rtl="0">
              <a:lnSpc>
                <a:spcPct val="115000"/>
              </a:lnSpc>
              <a:spcBef>
                <a:spcPts val="0"/>
              </a:spcBef>
              <a:spcAft>
                <a:spcPts val="0"/>
              </a:spcAft>
              <a:buClr>
                <a:schemeClr val="dk1"/>
              </a:buClr>
              <a:buSzPts val="1100"/>
              <a:buFont typeface="Arial"/>
              <a:buNone/>
            </a:pPr>
            <a:r>
              <a:rPr lang="en-GB" sz="1200" b="1" i="0" u="none" strike="noStrike" cap="none">
                <a:solidFill>
                  <a:schemeClr val="dk1"/>
                </a:solidFill>
                <a:latin typeface="Merienda"/>
                <a:ea typeface="Merienda"/>
                <a:cs typeface="Merienda"/>
                <a:sym typeface="Merienda"/>
              </a:rPr>
              <a:t>et demain</a:t>
            </a:r>
            <a:endParaRPr sz="1200" b="1" i="0" u="none" strike="noStrike" cap="none">
              <a:solidFill>
                <a:schemeClr val="dk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Merienda"/>
              <a:ea typeface="Merienda"/>
              <a:cs typeface="Merienda"/>
              <a:sym typeface="Merien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295" name="Google Shape;295;p34"/>
          <p:cNvSpPr txBox="1"/>
          <p:nvPr/>
        </p:nvSpPr>
        <p:spPr>
          <a:xfrm>
            <a:off x="179794" y="344344"/>
            <a:ext cx="8997312" cy="93692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3000" b="0" i="0" u="none" strike="noStrike" cap="none" dirty="0">
                <a:solidFill>
                  <a:schemeClr val="lt1"/>
                </a:solidFill>
                <a:latin typeface="Merienda ExtraBold"/>
                <a:ea typeface="Merienda ExtraBold"/>
                <a:cs typeface="Merienda ExtraBold"/>
                <a:sym typeface="Merienda ExtraBold"/>
              </a:rPr>
              <a:t>Le typhus, </a:t>
            </a:r>
            <a:r>
              <a:rPr lang="en-GB" sz="3000" b="0" i="0" u="none" strike="noStrike" cap="none" dirty="0" err="1">
                <a:solidFill>
                  <a:schemeClr val="lt1"/>
                </a:solidFill>
                <a:latin typeface="Merienda ExtraBold"/>
                <a:ea typeface="Merienda ExtraBold"/>
                <a:cs typeface="Merienda ExtraBold"/>
                <a:sym typeface="Merienda ExtraBold"/>
              </a:rPr>
              <a:t>tueur</a:t>
            </a:r>
            <a:r>
              <a:rPr lang="en-GB" sz="3000" b="0" i="0" u="none" strike="noStrike" cap="none" dirty="0">
                <a:solidFill>
                  <a:schemeClr val="lt1"/>
                </a:solidFill>
                <a:latin typeface="Merienda ExtraBold"/>
                <a:ea typeface="Merienda ExtraBold"/>
                <a:cs typeface="Merienda ExtraBold"/>
                <a:sym typeface="Merienda ExtraBold"/>
              </a:rPr>
              <a:t> </a:t>
            </a:r>
            <a:r>
              <a:rPr lang="en-GB" sz="3000" b="0" i="0" u="none" strike="noStrike" cap="none" dirty="0" err="1">
                <a:solidFill>
                  <a:schemeClr val="lt1"/>
                </a:solidFill>
                <a:latin typeface="Merienda ExtraBold"/>
                <a:ea typeface="Merienda ExtraBold"/>
                <a:cs typeface="Merienda ExtraBold"/>
                <a:sym typeface="Merienda ExtraBold"/>
              </a:rPr>
              <a:t>en</a:t>
            </a:r>
            <a:r>
              <a:rPr lang="en-GB" sz="3000" b="0" i="0" u="none" strike="noStrike" cap="none" dirty="0">
                <a:solidFill>
                  <a:schemeClr val="lt1"/>
                </a:solidFill>
                <a:latin typeface="Merienda ExtraBold"/>
                <a:ea typeface="Merienda ExtraBold"/>
                <a:cs typeface="Merienda ExtraBold"/>
                <a:sym typeface="Merienda ExtraBold"/>
              </a:rPr>
              <a:t> </a:t>
            </a:r>
            <a:r>
              <a:rPr lang="en-GB" sz="3000" b="0" i="0" u="none" strike="noStrike" cap="none" dirty="0" err="1">
                <a:solidFill>
                  <a:schemeClr val="lt1"/>
                </a:solidFill>
                <a:latin typeface="Merienda ExtraBold"/>
                <a:ea typeface="Merienda ExtraBold"/>
                <a:cs typeface="Merienda ExtraBold"/>
                <a:sym typeface="Merienda ExtraBold"/>
              </a:rPr>
              <a:t>série</a:t>
            </a:r>
            <a:r>
              <a:rPr lang="en-GB" sz="3000" b="0" i="0" u="none" strike="noStrike" cap="none" dirty="0">
                <a:solidFill>
                  <a:schemeClr val="lt1"/>
                </a:solidFill>
                <a:latin typeface="Merienda ExtraBold"/>
                <a:ea typeface="Merienda ExtraBold"/>
                <a:cs typeface="Merienda ExtraBold"/>
                <a:sym typeface="Merienda ExtraBold"/>
              </a:rPr>
              <a:t>, </a:t>
            </a:r>
            <a:r>
              <a:rPr lang="en-GB" sz="3000" b="0" i="0" u="none" strike="noStrike" cap="none" dirty="0" err="1">
                <a:solidFill>
                  <a:schemeClr val="lt1"/>
                </a:solidFill>
                <a:latin typeface="Merienda ExtraBold"/>
                <a:ea typeface="Merienda ExtraBold"/>
                <a:cs typeface="Merienda ExtraBold"/>
                <a:sym typeface="Merienda ExtraBold"/>
              </a:rPr>
              <a:t>oublié</a:t>
            </a:r>
            <a:r>
              <a:rPr lang="en-GB" sz="3000" dirty="0">
                <a:solidFill>
                  <a:schemeClr val="lt1"/>
                </a:solidFill>
                <a:latin typeface="Merienda ExtraBold"/>
                <a:ea typeface="Merienda ExtraBold"/>
                <a:cs typeface="Merienda ExtraBold"/>
                <a:sym typeface="Merienda ExtraBold"/>
              </a:rPr>
              <a:t> </a:t>
            </a:r>
            <a:r>
              <a:rPr lang="en-GB" sz="3000" b="0" i="0" u="none" strike="noStrike" cap="none" dirty="0">
                <a:solidFill>
                  <a:schemeClr val="lt1"/>
                </a:solidFill>
                <a:latin typeface="Merienda ExtraBold"/>
                <a:ea typeface="Merienda ExtraBold"/>
                <a:cs typeface="Merienda ExtraBold"/>
                <a:sym typeface="Merienda ExtraBold"/>
              </a:rPr>
              <a:t>de </a:t>
            </a:r>
            <a:r>
              <a:rPr lang="en-GB" sz="3000" b="0" i="0" u="none" strike="noStrike" cap="none" dirty="0" err="1">
                <a:solidFill>
                  <a:schemeClr val="lt1"/>
                </a:solidFill>
                <a:latin typeface="Merienda ExtraBold"/>
                <a:ea typeface="Merienda ExtraBold"/>
                <a:cs typeface="Merienda ExtraBold"/>
                <a:sym typeface="Merienda ExtraBold"/>
              </a:rPr>
              <a:t>nos</a:t>
            </a:r>
            <a:r>
              <a:rPr lang="en-GB" sz="3000" b="0" i="0" u="none" strike="noStrike" cap="none" dirty="0">
                <a:solidFill>
                  <a:schemeClr val="lt1"/>
                </a:solidFill>
                <a:latin typeface="Merienda ExtraBold"/>
                <a:ea typeface="Merienda ExtraBold"/>
                <a:cs typeface="Merienda ExtraBold"/>
                <a:sym typeface="Merienda ExtraBold"/>
              </a:rPr>
              <a:t> </a:t>
            </a:r>
            <a:r>
              <a:rPr lang="en-GB" sz="3000" b="0" i="0" u="none" strike="noStrike" cap="none" dirty="0" err="1">
                <a:solidFill>
                  <a:schemeClr val="lt1"/>
                </a:solidFill>
                <a:latin typeface="Merienda ExtraBold"/>
                <a:ea typeface="Merienda ExtraBold"/>
                <a:cs typeface="Merienda ExtraBold"/>
                <a:sym typeface="Merienda ExtraBold"/>
              </a:rPr>
              <a:t>jours</a:t>
            </a:r>
            <a:endParaRPr sz="3000" b="0" i="0" u="none" strike="noStrike" cap="none" dirty="0">
              <a:solidFill>
                <a:schemeClr val="lt1"/>
              </a:solidFill>
              <a:latin typeface="Merienda ExtraBold"/>
              <a:ea typeface="Merienda ExtraBold"/>
              <a:cs typeface="Merienda ExtraBold"/>
              <a:sym typeface="Merienda ExtraBold"/>
            </a:endParaRPr>
          </a:p>
        </p:txBody>
      </p:sp>
      <p:pic>
        <p:nvPicPr>
          <p:cNvPr id="296" name="Google Shape;296;p34"/>
          <p:cNvPicPr preferRelativeResize="0"/>
          <p:nvPr/>
        </p:nvPicPr>
        <p:blipFill rotWithShape="1">
          <a:blip r:embed="rId4">
            <a:alphaModFix/>
          </a:blip>
          <a:srcRect/>
          <a:stretch/>
        </p:blipFill>
        <p:spPr>
          <a:xfrm>
            <a:off x="258850" y="925475"/>
            <a:ext cx="8839201" cy="3466353"/>
          </a:xfrm>
          <a:prstGeom prst="rect">
            <a:avLst/>
          </a:prstGeom>
          <a:noFill/>
          <a:ln>
            <a:noFill/>
          </a:ln>
        </p:spPr>
      </p:pic>
      <p:sp>
        <p:nvSpPr>
          <p:cNvPr id="297" name="Google Shape;297;p34"/>
          <p:cNvSpPr txBox="1"/>
          <p:nvPr/>
        </p:nvSpPr>
        <p:spPr>
          <a:xfrm>
            <a:off x="403425" y="3709150"/>
            <a:ext cx="1507812"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dirty="0" err="1">
                <a:solidFill>
                  <a:schemeClr val="lt1"/>
                </a:solidFill>
                <a:latin typeface="Merienda"/>
                <a:ea typeface="Merienda"/>
                <a:cs typeface="Merienda"/>
                <a:sym typeface="Merienda"/>
              </a:rPr>
              <a:t>Thucidide</a:t>
            </a:r>
            <a:endParaRPr sz="1400" b="1" i="0" u="none" strike="noStrike" cap="none" dirty="0">
              <a:solidFill>
                <a:schemeClr val="lt1"/>
              </a:solidFill>
              <a:latin typeface="Merienda"/>
              <a:ea typeface="Merienda"/>
              <a:cs typeface="Merienda"/>
              <a:sym typeface="Merienda"/>
            </a:endParaRPr>
          </a:p>
        </p:txBody>
      </p:sp>
      <p:sp>
        <p:nvSpPr>
          <p:cNvPr id="298" name="Google Shape;298;p34"/>
          <p:cNvSpPr txBox="1"/>
          <p:nvPr/>
        </p:nvSpPr>
        <p:spPr>
          <a:xfrm>
            <a:off x="2123563" y="3630700"/>
            <a:ext cx="2129100" cy="946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Infestation de puces</a:t>
            </a:r>
            <a:endParaRPr sz="1500" b="1" i="0" u="none" strike="noStrike" cap="none">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40 mille morts</a:t>
            </a:r>
            <a:endParaRPr sz="1500" b="1" i="0" u="none" strike="noStrike" cap="none">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Socrate</a:t>
            </a:r>
            <a:endParaRPr sz="1500" b="1" i="0" u="none" strike="noStrike" cap="none">
              <a:solidFill>
                <a:schemeClr val="lt1"/>
              </a:solidFill>
              <a:latin typeface="Merienda"/>
              <a:ea typeface="Merienda"/>
              <a:cs typeface="Merienda"/>
              <a:sym typeface="Merienda"/>
            </a:endParaRPr>
          </a:p>
        </p:txBody>
      </p:sp>
      <p:sp>
        <p:nvSpPr>
          <p:cNvPr id="299" name="Google Shape;299;p34"/>
          <p:cNvSpPr txBox="1"/>
          <p:nvPr/>
        </p:nvSpPr>
        <p:spPr>
          <a:xfrm>
            <a:off x="4572000" y="3821175"/>
            <a:ext cx="1658700" cy="946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La guerre de</a:t>
            </a:r>
            <a:endParaRPr sz="1500" b="1" i="0" u="none" strike="noStrike" cap="none">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Crimée</a:t>
            </a:r>
            <a:endParaRPr sz="1500" b="1" i="0" u="none" strike="noStrike" cap="none">
              <a:solidFill>
                <a:schemeClr val="lt1"/>
              </a:solidFill>
              <a:latin typeface="Merienda"/>
              <a:ea typeface="Merienda"/>
              <a:cs typeface="Merienda"/>
              <a:sym typeface="Merienda"/>
            </a:endParaRPr>
          </a:p>
          <a:p>
            <a:pPr marL="45720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 1877</a:t>
            </a:r>
            <a:endParaRPr sz="1500" b="1" i="0" u="none" strike="noStrike" cap="none">
              <a:solidFill>
                <a:schemeClr val="lt1"/>
              </a:solidFill>
              <a:latin typeface="Merienda"/>
              <a:ea typeface="Merienda"/>
              <a:cs typeface="Merienda"/>
              <a:sym typeface="Merienda"/>
            </a:endParaRPr>
          </a:p>
        </p:txBody>
      </p:sp>
      <p:sp>
        <p:nvSpPr>
          <p:cNvPr id="300" name="Google Shape;300;p34"/>
          <p:cNvSpPr txBox="1"/>
          <p:nvPr/>
        </p:nvSpPr>
        <p:spPr>
          <a:xfrm>
            <a:off x="7003299" y="3497950"/>
            <a:ext cx="1658700" cy="1212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dirty="0" err="1">
                <a:solidFill>
                  <a:schemeClr val="lt1"/>
                </a:solidFill>
                <a:latin typeface="Merienda"/>
                <a:ea typeface="Merienda"/>
                <a:cs typeface="Merienda"/>
                <a:sym typeface="Merienda"/>
              </a:rPr>
              <a:t>L’Irlande</a:t>
            </a:r>
            <a:r>
              <a:rPr lang="en-GB" sz="1500" b="1" i="0" u="none" strike="noStrike" cap="none" dirty="0">
                <a:solidFill>
                  <a:schemeClr val="lt1"/>
                </a:solidFill>
                <a:latin typeface="Merienda"/>
                <a:ea typeface="Merienda"/>
                <a:cs typeface="Merienda"/>
                <a:sym typeface="Merienda"/>
              </a:rPr>
              <a:t> </a:t>
            </a:r>
            <a:r>
              <a:rPr lang="en-GB" sz="1500" b="1" i="0" u="none" strike="noStrike" cap="none" dirty="0" err="1">
                <a:solidFill>
                  <a:schemeClr val="lt1"/>
                </a:solidFill>
                <a:latin typeface="Merienda"/>
                <a:ea typeface="Merienda"/>
                <a:cs typeface="Merienda"/>
                <a:sym typeface="Merienda"/>
              </a:rPr>
              <a:t>migre</a:t>
            </a:r>
            <a:endParaRPr sz="1500" b="1"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dirty="0">
                <a:solidFill>
                  <a:schemeClr val="lt1"/>
                </a:solidFill>
                <a:latin typeface="Merienda"/>
                <a:ea typeface="Merienda"/>
                <a:cs typeface="Merienda"/>
                <a:sym typeface="Merienda"/>
              </a:rPr>
              <a:t>au Canada</a:t>
            </a:r>
            <a:endParaRPr sz="1500" b="1"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dirty="0" err="1">
                <a:solidFill>
                  <a:schemeClr val="lt1"/>
                </a:solidFill>
                <a:latin typeface="Merienda"/>
                <a:ea typeface="Merienda"/>
                <a:cs typeface="Merienda"/>
                <a:sym typeface="Merienda"/>
              </a:rPr>
              <a:t>XIXeme</a:t>
            </a:r>
            <a:r>
              <a:rPr lang="en-GB" sz="1500" b="1" i="0" u="none" strike="noStrike" cap="none" dirty="0">
                <a:solidFill>
                  <a:schemeClr val="lt1"/>
                </a:solidFill>
                <a:latin typeface="Merienda"/>
                <a:ea typeface="Merienda"/>
                <a:cs typeface="Merienda"/>
                <a:sym typeface="Merienda"/>
              </a:rPr>
              <a:t> siècle</a:t>
            </a:r>
            <a:endParaRPr sz="1500" b="1"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dirty="0">
                <a:solidFill>
                  <a:schemeClr val="lt1"/>
                </a:solidFill>
                <a:latin typeface="Merienda"/>
                <a:ea typeface="Merienda"/>
                <a:cs typeface="Merienda"/>
                <a:sym typeface="Merienda"/>
              </a:rPr>
              <a:t>1847</a:t>
            </a:r>
            <a:endParaRPr sz="1500" b="1" i="0" u="none" strike="noStrike" cap="none" dirty="0">
              <a:solidFill>
                <a:schemeClr val="lt1"/>
              </a:solidFill>
              <a:latin typeface="Merienda"/>
              <a:ea typeface="Merienda"/>
              <a:cs typeface="Merienda"/>
              <a:sym typeface="Merienda"/>
            </a:endParaRPr>
          </a:p>
        </p:txBody>
      </p:sp>
      <p:cxnSp>
        <p:nvCxnSpPr>
          <p:cNvPr id="301" name="Google Shape;301;p34"/>
          <p:cNvCxnSpPr/>
          <p:nvPr/>
        </p:nvCxnSpPr>
        <p:spPr>
          <a:xfrm>
            <a:off x="2123575" y="1378325"/>
            <a:ext cx="11400" cy="3137700"/>
          </a:xfrm>
          <a:prstGeom prst="straightConnector1">
            <a:avLst/>
          </a:prstGeom>
          <a:noFill/>
          <a:ln w="76200" cap="flat" cmpd="sng">
            <a:solidFill>
              <a:srgbClr val="93C47D"/>
            </a:solidFill>
            <a:prstDash val="solid"/>
            <a:round/>
            <a:headEnd type="none" w="sm" len="sm"/>
            <a:tailEnd type="none" w="sm" len="sm"/>
          </a:ln>
        </p:spPr>
      </p:cxnSp>
      <p:cxnSp>
        <p:nvCxnSpPr>
          <p:cNvPr id="302" name="Google Shape;302;p34"/>
          <p:cNvCxnSpPr/>
          <p:nvPr/>
        </p:nvCxnSpPr>
        <p:spPr>
          <a:xfrm>
            <a:off x="4185500" y="1378325"/>
            <a:ext cx="11400" cy="3137700"/>
          </a:xfrm>
          <a:prstGeom prst="straightConnector1">
            <a:avLst/>
          </a:prstGeom>
          <a:noFill/>
          <a:ln w="76200" cap="flat" cmpd="sng">
            <a:solidFill>
              <a:srgbClr val="93C47D"/>
            </a:solidFill>
            <a:prstDash val="solid"/>
            <a:round/>
            <a:headEnd type="none" w="sm" len="sm"/>
            <a:tailEnd type="none" w="sm" len="sm"/>
          </a:ln>
        </p:spPr>
      </p:cxnSp>
      <p:cxnSp>
        <p:nvCxnSpPr>
          <p:cNvPr id="303" name="Google Shape;303;p34"/>
          <p:cNvCxnSpPr/>
          <p:nvPr/>
        </p:nvCxnSpPr>
        <p:spPr>
          <a:xfrm>
            <a:off x="6768625" y="1439500"/>
            <a:ext cx="11400" cy="3137700"/>
          </a:xfrm>
          <a:prstGeom prst="straightConnector1">
            <a:avLst/>
          </a:prstGeom>
          <a:noFill/>
          <a:ln w="76200" cap="flat" cmpd="sng">
            <a:solidFill>
              <a:srgbClr val="93C47D"/>
            </a:solidFill>
            <a:prstDash val="solid"/>
            <a:round/>
            <a:headEnd type="none" w="sm" len="sm"/>
            <a:tailEnd type="none" w="sm" len="sm"/>
          </a:ln>
        </p:spPr>
      </p:cxnSp>
      <p:cxnSp>
        <p:nvCxnSpPr>
          <p:cNvPr id="304" name="Google Shape;304;p34"/>
          <p:cNvCxnSpPr/>
          <p:nvPr/>
        </p:nvCxnSpPr>
        <p:spPr>
          <a:xfrm>
            <a:off x="8874325" y="1502250"/>
            <a:ext cx="11400" cy="3137700"/>
          </a:xfrm>
          <a:prstGeom prst="straightConnector1">
            <a:avLst/>
          </a:prstGeom>
          <a:noFill/>
          <a:ln w="76200" cap="flat" cmpd="sng">
            <a:solidFill>
              <a:srgbClr val="93C47D"/>
            </a:solidFill>
            <a:prstDash val="solid"/>
            <a:round/>
            <a:headEnd type="none" w="sm" len="sm"/>
            <a:tailEnd type="none" w="sm" len="sm"/>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
        <p:cNvGrpSpPr/>
        <p:nvPr/>
      </p:nvGrpSpPr>
      <p:grpSpPr>
        <a:xfrm>
          <a:off x="0" y="0"/>
          <a:ext cx="0" cy="0"/>
          <a:chOff x="0" y="0"/>
          <a:chExt cx="0" cy="0"/>
        </a:xfrm>
      </p:grpSpPr>
      <p:sp>
        <p:nvSpPr>
          <p:cNvPr id="309" name="Google Shape;309;p35"/>
          <p:cNvSpPr txBox="1"/>
          <p:nvPr/>
        </p:nvSpPr>
        <p:spPr>
          <a:xfrm>
            <a:off x="627500" y="1586700"/>
            <a:ext cx="2689500" cy="1970100"/>
          </a:xfrm>
          <a:prstGeom prst="rect">
            <a:avLst/>
          </a:prstGeom>
          <a:noFill/>
          <a:ln w="762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GB" sz="2900" b="1" i="0" u="none" strike="noStrike" cap="none">
                <a:solidFill>
                  <a:schemeClr val="lt1"/>
                </a:solidFill>
                <a:latin typeface="Merienda"/>
                <a:ea typeface="Merienda"/>
                <a:cs typeface="Merienda"/>
                <a:sym typeface="Merienda"/>
              </a:rPr>
              <a:t>Le typhus,</a:t>
            </a:r>
            <a:endParaRPr sz="29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2900"/>
              <a:buFont typeface="Arial"/>
              <a:buNone/>
            </a:pPr>
            <a:r>
              <a:rPr lang="en-GB" sz="2900" b="1" i="0" u="none" strike="noStrike" cap="none">
                <a:solidFill>
                  <a:schemeClr val="lt1"/>
                </a:solidFill>
                <a:latin typeface="Merienda"/>
                <a:ea typeface="Merienda"/>
                <a:cs typeface="Merienda"/>
                <a:sym typeface="Merienda"/>
              </a:rPr>
              <a:t>oublié et d’autant plus virulent</a:t>
            </a:r>
            <a:endParaRPr sz="300" b="1" i="0" u="none" strike="noStrike" cap="none">
              <a:solidFill>
                <a:schemeClr val="lt1"/>
              </a:solidFill>
              <a:latin typeface="Merienda"/>
              <a:ea typeface="Merienda"/>
              <a:cs typeface="Merienda"/>
              <a:sym typeface="Merienda"/>
            </a:endParaRPr>
          </a:p>
        </p:txBody>
      </p:sp>
      <p:sp>
        <p:nvSpPr>
          <p:cNvPr id="310" name="Google Shape;310;p35"/>
          <p:cNvSpPr txBox="1"/>
          <p:nvPr/>
        </p:nvSpPr>
        <p:spPr>
          <a:xfrm>
            <a:off x="4118250" y="1485450"/>
            <a:ext cx="2100900" cy="1212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14-18</a:t>
            </a:r>
            <a:endParaRPr sz="1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Tarrassewitch</a:t>
            </a:r>
            <a:endParaRPr sz="1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lt1"/>
                </a:solidFill>
                <a:latin typeface="Merienda"/>
                <a:ea typeface="Merienda"/>
                <a:cs typeface="Merienda"/>
                <a:sym typeface="Merienda"/>
              </a:rPr>
              <a:t>4.000.000 de morts du Typhus</a:t>
            </a:r>
            <a:endParaRPr sz="1500" b="1" i="0" u="none" strike="noStrike" cap="none">
              <a:solidFill>
                <a:schemeClr val="lt1"/>
              </a:solidFill>
              <a:latin typeface="Merienda"/>
              <a:ea typeface="Merienda"/>
              <a:cs typeface="Merienda"/>
              <a:sym typeface="Merienda"/>
            </a:endParaRPr>
          </a:p>
        </p:txBody>
      </p:sp>
      <p:pic>
        <p:nvPicPr>
          <p:cNvPr id="311" name="Google Shape;311;p35"/>
          <p:cNvPicPr preferRelativeResize="0"/>
          <p:nvPr/>
        </p:nvPicPr>
        <p:blipFill rotWithShape="1">
          <a:blip r:embed="rId4">
            <a:alphaModFix/>
          </a:blip>
          <a:srcRect/>
          <a:stretch/>
        </p:blipFill>
        <p:spPr>
          <a:xfrm>
            <a:off x="4336750" y="246550"/>
            <a:ext cx="1467900" cy="1317342"/>
          </a:xfrm>
          <a:prstGeom prst="rect">
            <a:avLst/>
          </a:prstGeom>
          <a:noFill/>
          <a:ln>
            <a:noFill/>
          </a:ln>
        </p:spPr>
      </p:pic>
      <p:sp>
        <p:nvSpPr>
          <p:cNvPr id="312" name="Google Shape;312;p35"/>
          <p:cNvSpPr txBox="1"/>
          <p:nvPr/>
        </p:nvSpPr>
        <p:spPr>
          <a:xfrm>
            <a:off x="4336750" y="4150100"/>
            <a:ext cx="1467900" cy="78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La guerre</a:t>
            </a:r>
            <a:endParaRPr sz="18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en Ukraine</a:t>
            </a:r>
            <a:endParaRPr sz="1800" b="1" i="0" u="none" strike="noStrike" cap="none">
              <a:solidFill>
                <a:schemeClr val="lt1"/>
              </a:solidFill>
              <a:latin typeface="Merienda"/>
              <a:ea typeface="Merienda"/>
              <a:cs typeface="Merienda"/>
              <a:sym typeface="Merienda"/>
            </a:endParaRPr>
          </a:p>
        </p:txBody>
      </p:sp>
      <p:pic>
        <p:nvPicPr>
          <p:cNvPr id="313" name="Google Shape;313;p35"/>
          <p:cNvPicPr preferRelativeResize="0"/>
          <p:nvPr/>
        </p:nvPicPr>
        <p:blipFill rotWithShape="1">
          <a:blip r:embed="rId5">
            <a:alphaModFix/>
          </a:blip>
          <a:srcRect/>
          <a:stretch/>
        </p:blipFill>
        <p:spPr>
          <a:xfrm>
            <a:off x="4336750" y="2697450"/>
            <a:ext cx="1618662" cy="1452650"/>
          </a:xfrm>
          <a:prstGeom prst="rect">
            <a:avLst/>
          </a:prstGeom>
          <a:noFill/>
          <a:ln>
            <a:noFill/>
          </a:ln>
        </p:spPr>
      </p:pic>
      <p:sp>
        <p:nvSpPr>
          <p:cNvPr id="314" name="Google Shape;314;p35"/>
          <p:cNvSpPr txBox="1"/>
          <p:nvPr/>
        </p:nvSpPr>
        <p:spPr>
          <a:xfrm>
            <a:off x="6687175" y="1732375"/>
            <a:ext cx="1675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chemeClr val="lt1"/>
                </a:solidFill>
                <a:latin typeface="Merienda"/>
                <a:ea typeface="Merienda"/>
                <a:cs typeface="Merienda"/>
                <a:sym typeface="Merienda"/>
              </a:rPr>
              <a:t>Chez les Nazis</a:t>
            </a:r>
            <a:endParaRPr sz="1600" b="1" i="0" u="none" strike="noStrike" cap="none">
              <a:solidFill>
                <a:schemeClr val="lt1"/>
              </a:solidFill>
              <a:latin typeface="Merienda"/>
              <a:ea typeface="Merienda"/>
              <a:cs typeface="Merienda"/>
              <a:sym typeface="Merienda"/>
            </a:endParaRPr>
          </a:p>
        </p:txBody>
      </p:sp>
      <p:pic>
        <p:nvPicPr>
          <p:cNvPr id="315" name="Google Shape;315;p35"/>
          <p:cNvPicPr preferRelativeResize="0"/>
          <p:nvPr/>
        </p:nvPicPr>
        <p:blipFill rotWithShape="1">
          <a:blip r:embed="rId6">
            <a:alphaModFix/>
          </a:blip>
          <a:srcRect/>
          <a:stretch/>
        </p:blipFill>
        <p:spPr>
          <a:xfrm>
            <a:off x="6707178" y="246550"/>
            <a:ext cx="1635196" cy="1467500"/>
          </a:xfrm>
          <a:prstGeom prst="rect">
            <a:avLst/>
          </a:prstGeom>
          <a:noFill/>
          <a:ln>
            <a:noFill/>
          </a:ln>
        </p:spPr>
      </p:pic>
      <p:sp>
        <p:nvSpPr>
          <p:cNvPr id="316" name="Google Shape;316;p35"/>
          <p:cNvSpPr txBox="1"/>
          <p:nvPr/>
        </p:nvSpPr>
        <p:spPr>
          <a:xfrm>
            <a:off x="6678575" y="4243900"/>
            <a:ext cx="1893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chemeClr val="lt1"/>
                </a:solidFill>
                <a:latin typeface="Merienda"/>
                <a:ea typeface="Merienda"/>
                <a:cs typeface="Merienda"/>
                <a:sym typeface="Merienda"/>
              </a:rPr>
              <a:t>La Méditerranée</a:t>
            </a:r>
            <a:endParaRPr sz="1600" b="1" i="0" u="none" strike="noStrike" cap="none">
              <a:solidFill>
                <a:schemeClr val="lt1"/>
              </a:solidFill>
              <a:latin typeface="Merienda"/>
              <a:ea typeface="Merienda"/>
              <a:cs typeface="Merienda"/>
              <a:sym typeface="Merienda"/>
            </a:endParaRPr>
          </a:p>
        </p:txBody>
      </p:sp>
      <p:pic>
        <p:nvPicPr>
          <p:cNvPr id="317" name="Google Shape;317;p35"/>
          <p:cNvPicPr preferRelativeResize="0"/>
          <p:nvPr/>
        </p:nvPicPr>
        <p:blipFill rotWithShape="1">
          <a:blip r:embed="rId7">
            <a:alphaModFix/>
          </a:blip>
          <a:srcRect/>
          <a:stretch/>
        </p:blipFill>
        <p:spPr>
          <a:xfrm>
            <a:off x="6790825" y="2547309"/>
            <a:ext cx="1635200" cy="1467491"/>
          </a:xfrm>
          <a:prstGeom prst="rect">
            <a:avLst/>
          </a:prstGeom>
          <a:noFill/>
          <a:ln>
            <a:noFill/>
          </a:ln>
        </p:spPr>
      </p:pic>
      <p:cxnSp>
        <p:nvCxnSpPr>
          <p:cNvPr id="318" name="Google Shape;318;p35"/>
          <p:cNvCxnSpPr>
            <a:stCxn id="310" idx="1"/>
            <a:endCxn id="311" idx="1"/>
          </p:cNvCxnSpPr>
          <p:nvPr/>
        </p:nvCxnSpPr>
        <p:spPr>
          <a:xfrm rot="10800000" flipH="1">
            <a:off x="4118250" y="905250"/>
            <a:ext cx="218400" cy="1186200"/>
          </a:xfrm>
          <a:prstGeom prst="curvedConnector3">
            <a:avLst>
              <a:gd name="adj1" fmla="val -109032"/>
            </a:avLst>
          </a:prstGeom>
          <a:noFill/>
          <a:ln w="38100" cap="flat" cmpd="sng">
            <a:solidFill>
              <a:srgbClr val="93C47D"/>
            </a:solidFill>
            <a:prstDash val="solid"/>
            <a:round/>
            <a:headEnd type="none" w="sm" len="sm"/>
            <a:tailEnd type="none" w="sm" len="sm"/>
          </a:ln>
        </p:spPr>
      </p:cxnSp>
      <p:cxnSp>
        <p:nvCxnSpPr>
          <p:cNvPr id="319" name="Google Shape;319;p35"/>
          <p:cNvCxnSpPr>
            <a:stCxn id="314" idx="1"/>
            <a:endCxn id="315" idx="1"/>
          </p:cNvCxnSpPr>
          <p:nvPr/>
        </p:nvCxnSpPr>
        <p:spPr>
          <a:xfrm rot="10800000" flipH="1">
            <a:off x="6687175" y="980425"/>
            <a:ext cx="20100" cy="967500"/>
          </a:xfrm>
          <a:prstGeom prst="curvedConnector3">
            <a:avLst>
              <a:gd name="adj1" fmla="val -1184701"/>
            </a:avLst>
          </a:prstGeom>
          <a:noFill/>
          <a:ln w="38100" cap="flat" cmpd="sng">
            <a:solidFill>
              <a:srgbClr val="93C47D"/>
            </a:solidFill>
            <a:prstDash val="solid"/>
            <a:round/>
            <a:headEnd type="none" w="sm" len="sm"/>
            <a:tailEnd type="none" w="sm" len="sm"/>
          </a:ln>
        </p:spPr>
      </p:cxnSp>
      <p:cxnSp>
        <p:nvCxnSpPr>
          <p:cNvPr id="320" name="Google Shape;320;p35"/>
          <p:cNvCxnSpPr>
            <a:stCxn id="312" idx="1"/>
            <a:endCxn id="313" idx="1"/>
          </p:cNvCxnSpPr>
          <p:nvPr/>
        </p:nvCxnSpPr>
        <p:spPr>
          <a:xfrm rot="10800000" flipH="1">
            <a:off x="4336750" y="3423650"/>
            <a:ext cx="600" cy="1116600"/>
          </a:xfrm>
          <a:prstGeom prst="curvedConnector3">
            <a:avLst>
              <a:gd name="adj1" fmla="val -39687500"/>
            </a:avLst>
          </a:prstGeom>
          <a:noFill/>
          <a:ln w="38100" cap="flat" cmpd="sng">
            <a:solidFill>
              <a:srgbClr val="93C47D"/>
            </a:solidFill>
            <a:prstDash val="solid"/>
            <a:round/>
            <a:headEnd type="none" w="sm" len="sm"/>
            <a:tailEnd type="none" w="sm" len="sm"/>
          </a:ln>
        </p:spPr>
      </p:cxnSp>
      <p:cxnSp>
        <p:nvCxnSpPr>
          <p:cNvPr id="321" name="Google Shape;321;p35"/>
          <p:cNvCxnSpPr>
            <a:stCxn id="316" idx="1"/>
            <a:endCxn id="317" idx="1"/>
          </p:cNvCxnSpPr>
          <p:nvPr/>
        </p:nvCxnSpPr>
        <p:spPr>
          <a:xfrm rot="10800000" flipH="1">
            <a:off x="6678575" y="3281050"/>
            <a:ext cx="112200" cy="1178400"/>
          </a:xfrm>
          <a:prstGeom prst="curvedConnector3">
            <a:avLst>
              <a:gd name="adj1" fmla="val -212233"/>
            </a:avLst>
          </a:prstGeom>
          <a:noFill/>
          <a:ln w="38100" cap="flat" cmpd="sng">
            <a:solidFill>
              <a:srgbClr val="93C47D"/>
            </a:solidFill>
            <a:prstDash val="solid"/>
            <a:round/>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
        <p:cNvGrpSpPr/>
        <p:nvPr/>
      </p:nvGrpSpPr>
      <p:grpSpPr>
        <a:xfrm>
          <a:off x="0" y="0"/>
          <a:ext cx="0" cy="0"/>
          <a:chOff x="0" y="0"/>
          <a:chExt cx="0" cy="0"/>
        </a:xfrm>
      </p:grpSpPr>
      <p:sp>
        <p:nvSpPr>
          <p:cNvPr id="326" name="Google Shape;326;p36"/>
          <p:cNvSpPr txBox="1"/>
          <p:nvPr/>
        </p:nvSpPr>
        <p:spPr>
          <a:xfrm>
            <a:off x="1159800" y="235325"/>
            <a:ext cx="6824400" cy="594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3200" b="0" i="0" u="none" strike="noStrike" cap="none">
                <a:solidFill>
                  <a:schemeClr val="lt1"/>
                </a:solidFill>
                <a:latin typeface="Merienda ExtraBold"/>
                <a:ea typeface="Merienda ExtraBold"/>
                <a:cs typeface="Merienda ExtraBold"/>
                <a:sym typeface="Merienda ExtraBold"/>
              </a:rPr>
              <a:t>A propos du diagnostic</a:t>
            </a:r>
            <a:endParaRPr sz="3200" b="0" i="0" u="none" strike="noStrike" cap="none">
              <a:solidFill>
                <a:schemeClr val="lt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Merienda ExtraBold"/>
              <a:ea typeface="Merienda ExtraBold"/>
              <a:cs typeface="Merienda ExtraBold"/>
              <a:sym typeface="Merienda ExtraBold"/>
            </a:endParaRPr>
          </a:p>
        </p:txBody>
      </p:sp>
      <p:sp>
        <p:nvSpPr>
          <p:cNvPr id="327" name="Google Shape;327;p36"/>
          <p:cNvSpPr/>
          <p:nvPr/>
        </p:nvSpPr>
        <p:spPr>
          <a:xfrm>
            <a:off x="963725" y="1047675"/>
            <a:ext cx="5031300" cy="1389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36"/>
          <p:cNvSpPr txBox="1"/>
          <p:nvPr/>
        </p:nvSpPr>
        <p:spPr>
          <a:xfrm>
            <a:off x="1256100" y="1283022"/>
            <a:ext cx="4583100" cy="9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lt1"/>
                </a:solidFill>
                <a:latin typeface="Merienda"/>
                <a:ea typeface="Merienda"/>
                <a:cs typeface="Merienda"/>
                <a:sym typeface="Merienda"/>
              </a:rPr>
              <a:t>Un agent </a:t>
            </a:r>
            <a:r>
              <a:rPr lang="en-GB" sz="2200" b="1" i="0" u="none" strike="noStrike" cap="none" dirty="0" err="1">
                <a:solidFill>
                  <a:schemeClr val="lt1"/>
                </a:solidFill>
                <a:latin typeface="Merienda"/>
                <a:ea typeface="Merienda"/>
                <a:cs typeface="Merienda"/>
                <a:sym typeface="Merienda"/>
              </a:rPr>
              <a:t>pathogène</a:t>
            </a:r>
            <a:r>
              <a:rPr lang="en-GB" sz="2200" b="1" i="0" u="none" strike="noStrike" cap="none" dirty="0">
                <a:solidFill>
                  <a:schemeClr val="lt1"/>
                </a:solidFill>
                <a:latin typeface="Merienda"/>
                <a:ea typeface="Merienda"/>
                <a:cs typeface="Merienda"/>
                <a:sym typeface="Merienda"/>
              </a:rPr>
              <a:t> ne </a:t>
            </a:r>
            <a:r>
              <a:rPr lang="en-GB" sz="2200" b="1" i="0" u="none" strike="noStrike" cap="none" dirty="0" err="1">
                <a:solidFill>
                  <a:schemeClr val="lt1"/>
                </a:solidFill>
                <a:latin typeface="Merienda"/>
                <a:ea typeface="Merienda"/>
                <a:cs typeface="Merienda"/>
                <a:sym typeface="Merienda"/>
              </a:rPr>
              <a:t>donne</a:t>
            </a:r>
            <a:r>
              <a:rPr lang="en-GB" sz="2200" b="1" i="0" u="none" strike="noStrike" cap="none" dirty="0">
                <a:solidFill>
                  <a:schemeClr val="lt1"/>
                </a:solidFill>
                <a:latin typeface="Merienda"/>
                <a:ea typeface="Merienda"/>
                <a:cs typeface="Merienda"/>
                <a:sym typeface="Merienda"/>
              </a:rPr>
              <a:t> pas </a:t>
            </a:r>
            <a:r>
              <a:rPr lang="en-GB" sz="2200" b="0" i="0" u="none" strike="noStrike" cap="none" dirty="0">
                <a:solidFill>
                  <a:schemeClr val="dk1"/>
                </a:solidFill>
                <a:latin typeface="Merienda ExtraBold"/>
                <a:ea typeface="Merienda ExtraBold"/>
                <a:cs typeface="Merienda ExtraBold"/>
                <a:sym typeface="Merienda ExtraBold"/>
              </a:rPr>
              <a:t>Son nom</a:t>
            </a:r>
            <a:r>
              <a:rPr lang="en-GB" sz="2200" b="1" i="0" u="none" strike="noStrike" cap="none" dirty="0">
                <a:solidFill>
                  <a:schemeClr val="lt1"/>
                </a:solidFill>
                <a:latin typeface="Merienda"/>
                <a:ea typeface="Merienda"/>
                <a:cs typeface="Merienda"/>
                <a:sym typeface="Merienda"/>
              </a:rPr>
              <a:t> </a:t>
            </a:r>
            <a:r>
              <a:rPr lang="en-GB" sz="2200" b="1" dirty="0" err="1">
                <a:solidFill>
                  <a:schemeClr val="lt1"/>
                </a:solidFill>
                <a:latin typeface="Merienda"/>
                <a:ea typeface="Merienda"/>
                <a:cs typeface="Merienda"/>
                <a:sym typeface="Merienda"/>
              </a:rPr>
              <a:t>à</a:t>
            </a:r>
            <a:r>
              <a:rPr lang="en-GB" sz="2200" b="1" i="0" u="none" strike="noStrike" cap="none" dirty="0">
                <a:solidFill>
                  <a:schemeClr val="lt1"/>
                </a:solidFill>
                <a:latin typeface="Merienda"/>
                <a:ea typeface="Merienda"/>
                <a:cs typeface="Merienda"/>
                <a:sym typeface="Merienda"/>
              </a:rPr>
              <a:t> la </a:t>
            </a:r>
            <a:r>
              <a:rPr lang="en-GB" sz="2200" b="1" i="0" u="none" strike="noStrike" cap="none" dirty="0" err="1">
                <a:solidFill>
                  <a:schemeClr val="lt1"/>
                </a:solidFill>
                <a:latin typeface="Merienda"/>
                <a:ea typeface="Merienda"/>
                <a:cs typeface="Merienda"/>
                <a:sym typeface="Merienda"/>
              </a:rPr>
              <a:t>madadie</a:t>
            </a:r>
            <a:endParaRPr sz="2200" b="1" i="0" u="none" strike="noStrike" cap="none" dirty="0">
              <a:solidFill>
                <a:schemeClr val="lt1"/>
              </a:solidFill>
              <a:latin typeface="Merienda"/>
              <a:ea typeface="Merienda"/>
              <a:cs typeface="Merienda"/>
              <a:sym typeface="Merienda"/>
            </a:endParaRPr>
          </a:p>
        </p:txBody>
      </p:sp>
      <p:sp>
        <p:nvSpPr>
          <p:cNvPr id="329" name="Google Shape;329;p36"/>
          <p:cNvSpPr/>
          <p:nvPr/>
        </p:nvSpPr>
        <p:spPr>
          <a:xfrm>
            <a:off x="3417800" y="2936000"/>
            <a:ext cx="4908300" cy="13896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36"/>
          <p:cNvSpPr txBox="1"/>
          <p:nvPr/>
        </p:nvSpPr>
        <p:spPr>
          <a:xfrm>
            <a:off x="4101325" y="2992125"/>
            <a:ext cx="3899700" cy="9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lt1"/>
                </a:solidFill>
                <a:latin typeface="Merienda"/>
                <a:ea typeface="Merienda"/>
                <a:cs typeface="Merienda"/>
                <a:sym typeface="Merienda"/>
              </a:rPr>
              <a:t>Mais le nom de </a:t>
            </a:r>
            <a:r>
              <a:rPr lang="en-GB" sz="2200" b="0" i="0" u="none" strike="noStrike" cap="none">
                <a:solidFill>
                  <a:schemeClr val="dk1"/>
                </a:solidFill>
                <a:latin typeface="Merienda ExtraBold"/>
                <a:ea typeface="Merienda ExtraBold"/>
                <a:cs typeface="Merienda ExtraBold"/>
                <a:sym typeface="Merienda ExtraBold"/>
              </a:rPr>
              <a:t>sa position d’aujourd’hui</a:t>
            </a:r>
            <a:r>
              <a:rPr lang="en-GB" sz="2200" b="1" i="0" u="none" strike="noStrike" cap="none">
                <a:solidFill>
                  <a:srgbClr val="6FA8DC"/>
                </a:solidFill>
                <a:latin typeface="Merienda"/>
                <a:ea typeface="Merienda"/>
                <a:cs typeface="Merienda"/>
                <a:sym typeface="Merienda"/>
              </a:rPr>
              <a:t> </a:t>
            </a:r>
            <a:r>
              <a:rPr lang="en-GB" sz="2200" b="1" i="0" u="none" strike="noStrike" cap="none">
                <a:solidFill>
                  <a:schemeClr val="lt1"/>
                </a:solidFill>
                <a:latin typeface="Merienda"/>
                <a:ea typeface="Merienda"/>
                <a:cs typeface="Merienda"/>
                <a:sym typeface="Merienda"/>
              </a:rPr>
              <a:t>dans le corps humain</a:t>
            </a:r>
            <a:endParaRPr sz="2200" b="1" i="0" u="none" strike="noStrike" cap="none">
              <a:solidFill>
                <a:schemeClr val="lt1"/>
              </a:solidFill>
              <a:latin typeface="Merienda"/>
              <a:ea typeface="Merienda"/>
              <a:cs typeface="Merienda"/>
              <a:sym typeface="Merienda"/>
            </a:endParaRPr>
          </a:p>
        </p:txBody>
      </p:sp>
      <p:sp>
        <p:nvSpPr>
          <p:cNvPr id="331" name="Google Shape;331;p36"/>
          <p:cNvSpPr/>
          <p:nvPr/>
        </p:nvSpPr>
        <p:spPr>
          <a:xfrm rot="5400000">
            <a:off x="5978225" y="1484900"/>
            <a:ext cx="1467900" cy="1434300"/>
          </a:xfrm>
          <a:prstGeom prst="bentArrow">
            <a:avLst>
              <a:gd name="adj1" fmla="val 25000"/>
              <a:gd name="adj2" fmla="val 25000"/>
              <a:gd name="adj3" fmla="val 25000"/>
              <a:gd name="adj4" fmla="val 43750"/>
            </a:avLst>
          </a:prstGeom>
          <a:solidFill>
            <a:srgbClr val="6FA8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35"/>
        <p:cNvGrpSpPr/>
        <p:nvPr/>
      </p:nvGrpSpPr>
      <p:grpSpPr>
        <a:xfrm>
          <a:off x="0" y="0"/>
          <a:ext cx="0" cy="0"/>
          <a:chOff x="0" y="0"/>
          <a:chExt cx="0" cy="0"/>
        </a:xfrm>
      </p:grpSpPr>
      <p:pic>
        <p:nvPicPr>
          <p:cNvPr id="2" name="Fly Buzzing Sound Effect.mp4">
            <a:hlinkClick r:id="" action="ppaction://media"/>
            <a:extLst>
              <a:ext uri="{FF2B5EF4-FFF2-40B4-BE49-F238E27FC236}">
                <a16:creationId xmlns:a16="http://schemas.microsoft.com/office/drawing/2014/main" id="{3312A16A-7E00-AC43-9C78-DBFF0368B36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74682" y="1981828"/>
            <a:ext cx="4118831" cy="2942022"/>
          </a:xfrm>
          <a:prstGeom prst="rect">
            <a:avLst/>
          </a:prstGeom>
        </p:spPr>
      </p:pic>
      <p:sp>
        <p:nvSpPr>
          <p:cNvPr id="336" name="Google Shape;336;p37"/>
          <p:cNvSpPr txBox="1"/>
          <p:nvPr/>
        </p:nvSpPr>
        <p:spPr>
          <a:xfrm>
            <a:off x="1647300" y="224125"/>
            <a:ext cx="5849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200"/>
              <a:buFont typeface="Arial"/>
              <a:buNone/>
            </a:pPr>
            <a:r>
              <a:rPr lang="en-GB" sz="3200" b="0" i="0" u="none" strike="noStrike" cap="none">
                <a:solidFill>
                  <a:schemeClr val="lt1"/>
                </a:solidFill>
                <a:latin typeface="Merienda ExtraBold"/>
                <a:ea typeface="Merienda ExtraBold"/>
                <a:cs typeface="Merienda ExtraBold"/>
                <a:sym typeface="Merienda ExtraBold"/>
              </a:rPr>
              <a:t>A propos du diagnostic</a:t>
            </a:r>
            <a:endParaRPr sz="3200" b="0" i="0" u="none" strike="noStrike" cap="none">
              <a:solidFill>
                <a:schemeClr val="lt1"/>
              </a:solidFill>
              <a:latin typeface="Merienda ExtraBold"/>
              <a:ea typeface="Merienda ExtraBold"/>
              <a:cs typeface="Merienda ExtraBold"/>
              <a:sym typeface="Merienda ExtraBold"/>
            </a:endParaRPr>
          </a:p>
        </p:txBody>
      </p:sp>
      <p:pic>
        <p:nvPicPr>
          <p:cNvPr id="337" name="Google Shape;337;p37"/>
          <p:cNvPicPr preferRelativeResize="0"/>
          <p:nvPr/>
        </p:nvPicPr>
        <p:blipFill rotWithShape="1">
          <a:blip r:embed="rId7">
            <a:alphaModFix/>
          </a:blip>
          <a:srcRect/>
          <a:stretch/>
        </p:blipFill>
        <p:spPr>
          <a:xfrm>
            <a:off x="4690775" y="986375"/>
            <a:ext cx="4345806" cy="3937475"/>
          </a:xfrm>
          <a:prstGeom prst="rect">
            <a:avLst/>
          </a:prstGeom>
          <a:noFill/>
          <a:ln>
            <a:noFill/>
          </a:ln>
        </p:spPr>
      </p:pic>
      <p:sp>
        <p:nvSpPr>
          <p:cNvPr id="338" name="Google Shape;338;p37"/>
          <p:cNvSpPr txBox="1"/>
          <p:nvPr/>
        </p:nvSpPr>
        <p:spPr>
          <a:xfrm>
            <a:off x="600025" y="901225"/>
            <a:ext cx="4141800" cy="3785878"/>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1000"/>
              </a:spcBef>
              <a:spcAft>
                <a:spcPts val="0"/>
              </a:spcAft>
              <a:buClr>
                <a:srgbClr val="000000"/>
              </a:buClr>
              <a:buSzPts val="2100"/>
              <a:buFont typeface="Arial"/>
              <a:buNone/>
            </a:pPr>
            <a:r>
              <a:rPr lang="en-GB" sz="2100" b="0" i="0" u="none" strike="noStrike" cap="none" dirty="0">
                <a:solidFill>
                  <a:schemeClr val="lt1"/>
                </a:solidFill>
                <a:latin typeface="Merienda ExtraBold"/>
                <a:ea typeface="Merienda ExtraBold"/>
                <a:cs typeface="Merienda ExtraBold"/>
                <a:sym typeface="Merienda ExtraBold"/>
              </a:rPr>
              <a:t>De </a:t>
            </a:r>
            <a:r>
              <a:rPr lang="en-GB" sz="2100" b="0" i="0" u="none" strike="noStrike" cap="none" dirty="0" err="1">
                <a:solidFill>
                  <a:schemeClr val="lt1"/>
                </a:solidFill>
                <a:latin typeface="Merienda ExtraBold"/>
                <a:ea typeface="Merienda ExtraBold"/>
                <a:cs typeface="Merienda ExtraBold"/>
                <a:sym typeface="Merienda ExtraBold"/>
              </a:rPr>
              <a:t>nos</a:t>
            </a:r>
            <a:r>
              <a:rPr lang="en-GB" sz="2100" b="0" i="0" u="none" strike="noStrike" cap="none" dirty="0">
                <a:solidFill>
                  <a:schemeClr val="lt1"/>
                </a:solidFill>
                <a:latin typeface="Merienda ExtraBold"/>
                <a:ea typeface="Merienda ExtraBold"/>
                <a:cs typeface="Merienda ExtraBold"/>
                <a:sym typeface="Merienda ExtraBold"/>
              </a:rPr>
              <a:t> </a:t>
            </a:r>
            <a:r>
              <a:rPr lang="en-GB" sz="2100" b="0" i="0" u="none" strike="noStrike" cap="none" dirty="0" err="1">
                <a:solidFill>
                  <a:schemeClr val="lt1"/>
                </a:solidFill>
                <a:latin typeface="Merienda ExtraBold"/>
                <a:ea typeface="Merienda ExtraBold"/>
                <a:cs typeface="Merienda ExtraBold"/>
                <a:sym typeface="Merienda ExtraBold"/>
              </a:rPr>
              <a:t>jours</a:t>
            </a:r>
            <a:endParaRPr sz="2100" b="0" i="0" u="none" strike="noStrike" cap="none" dirty="0">
              <a:solidFill>
                <a:schemeClr val="lt1"/>
              </a:solidFill>
              <a:latin typeface="Merienda ExtraBold"/>
              <a:ea typeface="Merienda ExtraBold"/>
              <a:cs typeface="Merienda ExtraBold"/>
              <a:sym typeface="Merienda ExtraBold"/>
            </a:endParaRPr>
          </a:p>
          <a:p>
            <a:pPr marL="457200" marR="0" lvl="0" indent="-361950" algn="l" rtl="0">
              <a:lnSpc>
                <a:spcPct val="115000"/>
              </a:lnSpc>
              <a:spcBef>
                <a:spcPts val="100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La </a:t>
            </a:r>
            <a:r>
              <a:rPr lang="en-GB" sz="2100" b="1" i="0" u="none" strike="noStrike" cap="none" dirty="0" err="1">
                <a:solidFill>
                  <a:schemeClr val="lt1"/>
                </a:solidFill>
                <a:latin typeface="Merienda"/>
                <a:ea typeface="Merienda"/>
                <a:cs typeface="Merienda"/>
                <a:sym typeface="Merienda"/>
              </a:rPr>
              <a:t>médecine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exerce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une</a:t>
            </a:r>
            <a:r>
              <a:rPr lang="en-GB" sz="2100" b="1" i="0" u="none" strike="noStrike" cap="none" dirty="0">
                <a:solidFill>
                  <a:schemeClr val="lt1"/>
                </a:solidFill>
                <a:latin typeface="Merienda"/>
                <a:ea typeface="Merienda"/>
                <a:cs typeface="Merienda"/>
                <a:sym typeface="Merienda"/>
              </a:rPr>
              <a:t> chasse à la mouche</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err="1">
                <a:solidFill>
                  <a:schemeClr val="lt1"/>
                </a:solidFill>
                <a:latin typeface="Merienda"/>
                <a:ea typeface="Merienda"/>
                <a:cs typeface="Merienda"/>
                <a:sym typeface="Merienda"/>
              </a:rPr>
              <a:t>EIle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traite</a:t>
            </a:r>
            <a:r>
              <a:rPr lang="en-GB" sz="2100" b="1" i="0" u="none" strike="noStrike" cap="none" dirty="0">
                <a:solidFill>
                  <a:schemeClr val="lt1"/>
                </a:solidFill>
                <a:latin typeface="Merienda"/>
                <a:ea typeface="Merienda"/>
                <a:cs typeface="Merienda"/>
                <a:sym typeface="Merienda"/>
              </a:rPr>
              <a:t> les </a:t>
            </a:r>
            <a:r>
              <a:rPr lang="en-GB" sz="2100" b="1" i="0" u="none" strike="noStrike" cap="none" dirty="0" err="1">
                <a:solidFill>
                  <a:schemeClr val="lt1"/>
                </a:solidFill>
                <a:latin typeface="Merienda"/>
                <a:ea typeface="Merienda"/>
                <a:cs typeface="Merienda"/>
                <a:sym typeface="Merienda"/>
              </a:rPr>
              <a:t>Symptômes</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Qui </a:t>
            </a:r>
            <a:r>
              <a:rPr lang="en-GB" sz="2100" b="1" i="0" u="none" strike="noStrike" cap="none" dirty="0" err="1">
                <a:solidFill>
                  <a:schemeClr val="lt1"/>
                </a:solidFill>
                <a:latin typeface="Merienda"/>
                <a:ea typeface="Merienda"/>
                <a:cs typeface="Merienda"/>
                <a:sym typeface="Merienda"/>
              </a:rPr>
              <a:t>deviennent</a:t>
            </a:r>
            <a:r>
              <a:rPr lang="en-GB" sz="2100" b="1" i="0" u="none" strike="noStrike" cap="none" dirty="0">
                <a:solidFill>
                  <a:schemeClr val="lt1"/>
                </a:solidFill>
                <a:latin typeface="Merienda"/>
                <a:ea typeface="Merienda"/>
                <a:cs typeface="Merienda"/>
                <a:sym typeface="Merienda"/>
              </a:rPr>
              <a:t> Syndromes-</a:t>
            </a:r>
            <a:r>
              <a:rPr lang="en-GB" sz="2100" b="1" i="0" u="none" strike="noStrike" cap="none" dirty="0">
                <a:solidFill>
                  <a:schemeClr val="accent1"/>
                </a:solidFill>
                <a:latin typeface="Merienda"/>
                <a:ea typeface="Merienda"/>
                <a:cs typeface="Merienda"/>
                <a:sym typeface="Merienda"/>
              </a:rPr>
              <a:t> </a:t>
            </a:r>
            <a:r>
              <a:rPr lang="en-GB" sz="2100" b="1" i="0" u="none" strike="noStrike" cap="none" dirty="0" err="1">
                <a:solidFill>
                  <a:schemeClr val="accent1"/>
                </a:solidFill>
                <a:latin typeface="Merienda"/>
                <a:ea typeface="Merienda"/>
                <a:cs typeface="Merienda"/>
                <a:sym typeface="Merienda"/>
              </a:rPr>
              <a:t>nouveautés</a:t>
            </a:r>
            <a:r>
              <a:rPr lang="en-GB" sz="2100" b="1" i="0" u="none" strike="noStrike" cap="none" dirty="0">
                <a:solidFill>
                  <a:schemeClr val="accent1"/>
                </a:solidFill>
                <a:latin typeface="Merienda"/>
                <a:ea typeface="Merienda"/>
                <a:cs typeface="Merienda"/>
                <a:sym typeface="Merienda"/>
              </a:rPr>
              <a:t> </a:t>
            </a:r>
            <a:r>
              <a:rPr lang="en-GB" sz="2100" b="1" i="0" u="none" strike="noStrike" cap="none" dirty="0" err="1">
                <a:solidFill>
                  <a:schemeClr val="accent1"/>
                </a:solidFill>
                <a:latin typeface="Merienda"/>
                <a:ea typeface="Merienda"/>
                <a:cs typeface="Merienda"/>
                <a:sym typeface="Merienda"/>
              </a:rPr>
              <a:t>foisonnantes</a:t>
            </a:r>
            <a:endParaRPr sz="2100" b="1" i="0" u="none" strike="noStrike" cap="none" dirty="0">
              <a:solidFill>
                <a:schemeClr val="accen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Sans </a:t>
            </a:r>
            <a:r>
              <a:rPr lang="en-GB" sz="2100" b="1" i="0" u="none" strike="noStrike" cap="none" dirty="0" err="1">
                <a:solidFill>
                  <a:schemeClr val="lt1"/>
                </a:solidFill>
                <a:latin typeface="Merienda"/>
                <a:ea typeface="Merienda"/>
                <a:cs typeface="Merienda"/>
                <a:sym typeface="Merienda"/>
              </a:rPr>
              <a:t>s’inquiéter</a:t>
            </a:r>
            <a:r>
              <a:rPr lang="en-GB" sz="2100" b="1" i="0" u="none" strike="noStrike" cap="none" dirty="0">
                <a:solidFill>
                  <a:schemeClr val="lt1"/>
                </a:solidFill>
                <a:latin typeface="Merienda"/>
                <a:ea typeface="Merienda"/>
                <a:cs typeface="Merienda"/>
                <a:sym typeface="Merienda"/>
              </a:rPr>
              <a:t> du compost qui les </a:t>
            </a:r>
            <a:r>
              <a:rPr lang="en-GB" sz="2100" b="1" i="0" u="none" strike="noStrike" cap="none" dirty="0" err="1">
                <a:solidFill>
                  <a:schemeClr val="lt1"/>
                </a:solidFill>
                <a:latin typeface="Merienda"/>
                <a:ea typeface="Merienda"/>
                <a:cs typeface="Merienda"/>
                <a:sym typeface="Merienda"/>
              </a:rPr>
              <a:t>nourrit</a:t>
            </a:r>
            <a:endParaRPr sz="2100" b="1" i="0" u="none" strike="noStrike" cap="none" dirty="0">
              <a:solidFill>
                <a:schemeClr val="lt1"/>
              </a:solidFill>
              <a:latin typeface="Merienda"/>
              <a:ea typeface="Merienda"/>
              <a:cs typeface="Merienda"/>
              <a:sym typeface="Merienda"/>
            </a:endParaRPr>
          </a:p>
        </p:txBody>
      </p:sp>
      <p:pic>
        <p:nvPicPr>
          <p:cNvPr id="339" name="Google Shape;339;p37"/>
          <p:cNvPicPr preferRelativeResize="0"/>
          <p:nvPr/>
        </p:nvPicPr>
        <p:blipFill rotWithShape="1">
          <a:blip r:embed="rId8">
            <a:alphaModFix/>
          </a:blip>
          <a:srcRect/>
          <a:stretch/>
        </p:blipFill>
        <p:spPr>
          <a:xfrm>
            <a:off x="2754376" y="740664"/>
            <a:ext cx="1305286" cy="1089914"/>
          </a:xfrm>
          <a:prstGeom prst="rect">
            <a:avLst/>
          </a:prstGeom>
          <a:noFill/>
          <a:ln>
            <a:noFill/>
          </a:ln>
        </p:spPr>
      </p:pic>
      <p:pic>
        <p:nvPicPr>
          <p:cNvPr id="340" name="Google Shape;340;p37"/>
          <p:cNvPicPr preferRelativeResize="0"/>
          <p:nvPr/>
        </p:nvPicPr>
        <p:blipFill rotWithShape="1">
          <a:blip r:embed="rId8">
            <a:alphaModFix/>
          </a:blip>
          <a:srcRect/>
          <a:stretch/>
        </p:blipFill>
        <p:spPr>
          <a:xfrm flipH="1">
            <a:off x="7497769" y="120916"/>
            <a:ext cx="1305286" cy="1089914"/>
          </a:xfrm>
          <a:prstGeom prst="rect">
            <a:avLst/>
          </a:prstGeom>
          <a:noFill/>
          <a:ln>
            <a:noFill/>
          </a:ln>
        </p:spPr>
      </p:pic>
      <p:pic>
        <p:nvPicPr>
          <p:cNvPr id="341" name="Google Shape;341;p37"/>
          <p:cNvPicPr preferRelativeResize="0"/>
          <p:nvPr/>
        </p:nvPicPr>
        <p:blipFill rotWithShape="1">
          <a:blip r:embed="rId8">
            <a:alphaModFix/>
          </a:blip>
          <a:srcRect/>
          <a:stretch/>
        </p:blipFill>
        <p:spPr>
          <a:xfrm flipH="1">
            <a:off x="3919357" y="3960775"/>
            <a:ext cx="1305286" cy="1089914"/>
          </a:xfrm>
          <a:prstGeom prst="rect">
            <a:avLst/>
          </a:prstGeom>
          <a:noFill/>
          <a:ln>
            <a:noFill/>
          </a:ln>
        </p:spPr>
      </p:pic>
      <p:pic>
        <p:nvPicPr>
          <p:cNvPr id="342" name="Google Shape;342;p37"/>
          <p:cNvPicPr preferRelativeResize="0"/>
          <p:nvPr/>
        </p:nvPicPr>
        <p:blipFill rotWithShape="1">
          <a:blip r:embed="rId8">
            <a:alphaModFix/>
          </a:blip>
          <a:srcRect/>
          <a:stretch/>
        </p:blipFill>
        <p:spPr>
          <a:xfrm rot="5400000">
            <a:off x="56358" y="13230"/>
            <a:ext cx="1305286" cy="1089914"/>
          </a:xfrm>
          <a:prstGeom prst="rect">
            <a:avLst/>
          </a:prstGeom>
          <a:noFill/>
          <a:ln>
            <a:noFill/>
          </a:ln>
        </p:spPr>
      </p:pic>
      <p:pic>
        <p:nvPicPr>
          <p:cNvPr id="343" name="Google Shape;343;p37"/>
          <p:cNvPicPr preferRelativeResize="0"/>
          <p:nvPr/>
        </p:nvPicPr>
        <p:blipFill rotWithShape="1">
          <a:blip r:embed="rId8">
            <a:alphaModFix/>
          </a:blip>
          <a:srcRect/>
          <a:stretch/>
        </p:blipFill>
        <p:spPr>
          <a:xfrm rot="285251">
            <a:off x="42921" y="2818644"/>
            <a:ext cx="1305286" cy="10899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70" fill="hold"/>
                                        <p:tgtEl>
                                          <p:spTgt spid="2"/>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42"/>
                                        </p:tgtEl>
                                        <p:attrNameLst>
                                          <p:attrName>style.visibility</p:attrName>
                                        </p:attrNameLst>
                                      </p:cBhvr>
                                      <p:to>
                                        <p:strVal val="visible"/>
                                      </p:to>
                                    </p:set>
                                    <p:anim calcmode="lin" valueType="num">
                                      <p:cBhvr additive="base">
                                        <p:cTn id="10" dur="500" fill="hold"/>
                                        <p:tgtEl>
                                          <p:spTgt spid="342"/>
                                        </p:tgtEl>
                                        <p:attrNameLst>
                                          <p:attrName>ppt_x</p:attrName>
                                        </p:attrNameLst>
                                      </p:cBhvr>
                                      <p:tavLst>
                                        <p:tav tm="0">
                                          <p:val>
                                            <p:strVal val="#ppt_x"/>
                                          </p:val>
                                        </p:tav>
                                        <p:tav tm="100000">
                                          <p:val>
                                            <p:strVal val="#ppt_x"/>
                                          </p:val>
                                        </p:tav>
                                      </p:tavLst>
                                    </p:anim>
                                    <p:anim calcmode="lin" valueType="num">
                                      <p:cBhvr additive="base">
                                        <p:cTn id="11" dur="500" fill="hold"/>
                                        <p:tgtEl>
                                          <p:spTgt spid="34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2" presetClass="entr" presetSubtype="4" fill="hold" nodeType="afterEffect">
                                  <p:stCondLst>
                                    <p:cond delay="0"/>
                                  </p:stCondLst>
                                  <p:childTnLst>
                                    <p:set>
                                      <p:cBhvr>
                                        <p:cTn id="14" dur="1" fill="hold">
                                          <p:stCondLst>
                                            <p:cond delay="0"/>
                                          </p:stCondLst>
                                        </p:cTn>
                                        <p:tgtEl>
                                          <p:spTgt spid="343"/>
                                        </p:tgtEl>
                                        <p:attrNameLst>
                                          <p:attrName>style.visibility</p:attrName>
                                        </p:attrNameLst>
                                      </p:cBhvr>
                                      <p:to>
                                        <p:strVal val="visible"/>
                                      </p:to>
                                    </p:set>
                                    <p:anim calcmode="lin" valueType="num">
                                      <p:cBhvr additive="base">
                                        <p:cTn id="15" dur="500"/>
                                        <p:tgtEl>
                                          <p:spTgt spid="343"/>
                                        </p:tgtEl>
                                        <p:attrNameLst>
                                          <p:attrName>ppt_y</p:attrName>
                                        </p:attrNameLst>
                                      </p:cBhvr>
                                      <p:tavLst>
                                        <p:tav tm="0">
                                          <p:val>
                                            <p:strVal val="#ppt_y+#ppt_h*1.125000"/>
                                          </p:val>
                                        </p:tav>
                                        <p:tav tm="100000">
                                          <p:val>
                                            <p:strVal val="#ppt_y"/>
                                          </p:val>
                                        </p:tav>
                                      </p:tavLst>
                                    </p:anim>
                                    <p:animEffect transition="in" filter="wipe(up)">
                                      <p:cBhvr>
                                        <p:cTn id="16" dur="500"/>
                                        <p:tgtEl>
                                          <p:spTgt spid="343"/>
                                        </p:tgtEl>
                                      </p:cBhvr>
                                    </p:animEffect>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339"/>
                                        </p:tgtEl>
                                        <p:attrNameLst>
                                          <p:attrName>style.visibility</p:attrName>
                                        </p:attrNameLst>
                                      </p:cBhvr>
                                      <p:to>
                                        <p:strVal val="visible"/>
                                      </p:to>
                                    </p:set>
                                    <p:animEffect transition="in" filter="fade">
                                      <p:cBhvr>
                                        <p:cTn id="20" dur="100"/>
                                        <p:tgtEl>
                                          <p:spTgt spid="339"/>
                                        </p:tgtEl>
                                      </p:cBhvr>
                                    </p:animEffect>
                                    <p:anim calcmode="lin" valueType="num">
                                      <p:cBhvr>
                                        <p:cTn id="21" dur="400" fill="hold"/>
                                        <p:tgtEl>
                                          <p:spTgt spid="339"/>
                                        </p:tgtEl>
                                        <p:attrNameLst>
                                          <p:attrName>ppt_x</p:attrName>
                                        </p:attrNameLst>
                                      </p:cBhvr>
                                      <p:tavLst>
                                        <p:tav tm="0">
                                          <p:val>
                                            <p:strVal val="#ppt_x"/>
                                          </p:val>
                                        </p:tav>
                                        <p:tav tm="100000">
                                          <p:val>
                                            <p:strVal val="#ppt_x"/>
                                          </p:val>
                                        </p:tav>
                                      </p:tavLst>
                                    </p:anim>
                                    <p:anim calcmode="lin" valueType="num">
                                      <p:cBhvr>
                                        <p:cTn id="22" dur="400" fill="hold"/>
                                        <p:tgtEl>
                                          <p:spTgt spid="33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33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33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000"/>
                            </p:stCondLst>
                            <p:childTnLst>
                              <p:par>
                                <p:cTn id="26" presetID="30" presetClass="entr" presetSubtype="0" fill="hold" nodeType="afterEffect">
                                  <p:stCondLst>
                                    <p:cond delay="0"/>
                                  </p:stCondLst>
                                  <p:childTnLst>
                                    <p:set>
                                      <p:cBhvr>
                                        <p:cTn id="27" dur="1" fill="hold">
                                          <p:stCondLst>
                                            <p:cond delay="0"/>
                                          </p:stCondLst>
                                        </p:cTn>
                                        <p:tgtEl>
                                          <p:spTgt spid="341"/>
                                        </p:tgtEl>
                                        <p:attrNameLst>
                                          <p:attrName>style.visibility</p:attrName>
                                        </p:attrNameLst>
                                      </p:cBhvr>
                                      <p:to>
                                        <p:strVal val="visible"/>
                                      </p:to>
                                    </p:set>
                                    <p:animEffect transition="in" filter="fade">
                                      <p:cBhvr>
                                        <p:cTn id="28" dur="800" decel="100000"/>
                                        <p:tgtEl>
                                          <p:spTgt spid="341"/>
                                        </p:tgtEl>
                                      </p:cBhvr>
                                    </p:animEffect>
                                    <p:anim calcmode="lin" valueType="num">
                                      <p:cBhvr>
                                        <p:cTn id="29" dur="800" decel="100000" fill="hold"/>
                                        <p:tgtEl>
                                          <p:spTgt spid="341"/>
                                        </p:tgtEl>
                                        <p:attrNameLst>
                                          <p:attrName>style.rotation</p:attrName>
                                        </p:attrNameLst>
                                      </p:cBhvr>
                                      <p:tavLst>
                                        <p:tav tm="0">
                                          <p:val>
                                            <p:fltVal val="-90"/>
                                          </p:val>
                                        </p:tav>
                                        <p:tav tm="100000">
                                          <p:val>
                                            <p:fltVal val="0"/>
                                          </p:val>
                                        </p:tav>
                                      </p:tavLst>
                                    </p:anim>
                                    <p:anim calcmode="lin" valueType="num">
                                      <p:cBhvr>
                                        <p:cTn id="30" dur="800" decel="100000" fill="hold"/>
                                        <p:tgtEl>
                                          <p:spTgt spid="341"/>
                                        </p:tgtEl>
                                        <p:attrNameLst>
                                          <p:attrName>ppt_x</p:attrName>
                                        </p:attrNameLst>
                                      </p:cBhvr>
                                      <p:tavLst>
                                        <p:tav tm="0">
                                          <p:val>
                                            <p:strVal val="#ppt_x+0.4"/>
                                          </p:val>
                                        </p:tav>
                                        <p:tav tm="100000">
                                          <p:val>
                                            <p:strVal val="#ppt_x-0.05"/>
                                          </p:val>
                                        </p:tav>
                                      </p:tavLst>
                                    </p:anim>
                                    <p:anim calcmode="lin" valueType="num">
                                      <p:cBhvr>
                                        <p:cTn id="31" dur="800" decel="100000" fill="hold"/>
                                        <p:tgtEl>
                                          <p:spTgt spid="341"/>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41"/>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41"/>
                                        </p:tgtEl>
                                        <p:attrNameLst>
                                          <p:attrName>ppt_y</p:attrName>
                                        </p:attrNameLst>
                                      </p:cBhvr>
                                      <p:tavLst>
                                        <p:tav tm="0">
                                          <p:val>
                                            <p:strVal val="#ppt_y+0.1"/>
                                          </p:val>
                                        </p:tav>
                                        <p:tav tm="100000">
                                          <p:val>
                                            <p:strVal val="#ppt_y"/>
                                          </p:val>
                                        </p:tav>
                                      </p:tavLst>
                                    </p:anim>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340"/>
                                        </p:tgtEl>
                                        <p:attrNameLst>
                                          <p:attrName>style.visibility</p:attrName>
                                        </p:attrNameLst>
                                      </p:cBhvr>
                                      <p:to>
                                        <p:strVal val="visible"/>
                                      </p:to>
                                    </p:set>
                                    <p:animScale>
                                      <p:cBhvr>
                                        <p:cTn id="37" dur="1000" decel="50000" fill="hold">
                                          <p:stCondLst>
                                            <p:cond delay="0"/>
                                          </p:stCondLst>
                                        </p:cTn>
                                        <p:tgtEl>
                                          <p:spTgt spid="3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40"/>
                                        </p:tgtEl>
                                        <p:attrNameLst>
                                          <p:attrName>ppt_x</p:attrName>
                                          <p:attrName>ppt_y</p:attrName>
                                        </p:attrNameLst>
                                      </p:cBhvr>
                                    </p:animMotion>
                                    <p:animEffect transition="in" filter="fade">
                                      <p:cBhvr>
                                        <p:cTn id="39"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
                </p:tgtEl>
              </p:cMediaNode>
            </p:video>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4"/>
          <p:cNvSpPr txBox="1">
            <a:spLocks noGrp="1"/>
          </p:cNvSpPr>
          <p:nvPr>
            <p:ph type="ctrTitle"/>
          </p:nvPr>
        </p:nvSpPr>
        <p:spPr>
          <a:xfrm>
            <a:off x="311700" y="350713"/>
            <a:ext cx="8520600" cy="726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1100"/>
              <a:buFont typeface="Arial"/>
              <a:buNone/>
            </a:pPr>
            <a:r>
              <a:rPr lang="en-GB" sz="2800" b="1" u="sng" dirty="0">
                <a:solidFill>
                  <a:srgbClr val="6FA8DC"/>
                </a:solidFill>
                <a:latin typeface="Merienda"/>
                <a:ea typeface="Merienda"/>
                <a:cs typeface="Merienda"/>
                <a:sym typeface="Merienda"/>
              </a:rPr>
              <a:t>Mon </a:t>
            </a:r>
            <a:r>
              <a:rPr lang="en-GB" sz="2800" b="1" u="sng" dirty="0" err="1">
                <a:solidFill>
                  <a:srgbClr val="6FA8DC"/>
                </a:solidFill>
                <a:latin typeface="Merienda"/>
                <a:ea typeface="Merienda"/>
                <a:cs typeface="Merienda"/>
                <a:sym typeface="Merienda"/>
              </a:rPr>
              <a:t>parcours</a:t>
            </a:r>
            <a:r>
              <a:rPr lang="en-GB" sz="2800" b="1" u="sng" dirty="0">
                <a:solidFill>
                  <a:srgbClr val="6FA8DC"/>
                </a:solidFill>
                <a:latin typeface="Merienda"/>
                <a:ea typeface="Merienda"/>
                <a:cs typeface="Merienda"/>
                <a:sym typeface="Merienda"/>
              </a:rPr>
              <a:t> </a:t>
            </a:r>
            <a:r>
              <a:rPr lang="en-GB" sz="2800" b="1" u="sng" dirty="0" err="1">
                <a:solidFill>
                  <a:srgbClr val="6FA8DC"/>
                </a:solidFill>
                <a:latin typeface="Merienda"/>
                <a:ea typeface="Merienda"/>
                <a:cs typeface="Merienda"/>
                <a:sym typeface="Merienda"/>
              </a:rPr>
              <a:t>médical</a:t>
            </a:r>
            <a:r>
              <a:rPr lang="en-GB" sz="2800" b="1" u="sng" dirty="0">
                <a:solidFill>
                  <a:srgbClr val="6FA8DC"/>
                </a:solidFill>
                <a:latin typeface="Merienda"/>
                <a:ea typeface="Merienda"/>
                <a:cs typeface="Merienda"/>
                <a:sym typeface="Merienda"/>
              </a:rPr>
              <a:t> a </a:t>
            </a:r>
            <a:r>
              <a:rPr lang="en-GB" sz="2800" b="1" u="sng" dirty="0" err="1">
                <a:solidFill>
                  <a:srgbClr val="6FA8DC"/>
                </a:solidFill>
                <a:latin typeface="Merienda"/>
                <a:ea typeface="Merienda"/>
                <a:cs typeface="Merienda"/>
                <a:sym typeface="Merienda"/>
              </a:rPr>
              <a:t>commencé</a:t>
            </a:r>
            <a:r>
              <a:rPr lang="en-GB" sz="2800" b="1" u="sng" dirty="0">
                <a:solidFill>
                  <a:srgbClr val="6FA8DC"/>
                </a:solidFill>
                <a:latin typeface="Merienda"/>
                <a:ea typeface="Merienda"/>
                <a:cs typeface="Merienda"/>
                <a:sym typeface="Merienda"/>
              </a:rPr>
              <a:t> </a:t>
            </a:r>
            <a:r>
              <a:rPr lang="en-GB" sz="2800" b="1" u="sng" dirty="0" err="1">
                <a:solidFill>
                  <a:srgbClr val="6FA8DC"/>
                </a:solidFill>
                <a:latin typeface="Merienda"/>
                <a:ea typeface="Merienda"/>
                <a:cs typeface="Merienda"/>
                <a:sym typeface="Merienda"/>
              </a:rPr>
              <a:t>en</a:t>
            </a:r>
            <a:r>
              <a:rPr lang="en-GB" sz="2800" b="1" u="sng" dirty="0">
                <a:solidFill>
                  <a:srgbClr val="6FA8DC"/>
                </a:solidFill>
                <a:latin typeface="Merienda"/>
                <a:ea typeface="Merienda"/>
                <a:cs typeface="Merienda"/>
                <a:sym typeface="Merienda"/>
              </a:rPr>
              <a:t> Europe:</a:t>
            </a:r>
            <a:endParaRPr sz="2800" dirty="0">
              <a:solidFill>
                <a:srgbClr val="6FA8DC"/>
              </a:solidFill>
            </a:endParaRPr>
          </a:p>
        </p:txBody>
      </p:sp>
      <p:sp>
        <p:nvSpPr>
          <p:cNvPr id="75" name="Google Shape;75;p4"/>
          <p:cNvSpPr txBox="1">
            <a:spLocks noGrp="1"/>
          </p:cNvSpPr>
          <p:nvPr>
            <p:ph type="subTitle" idx="1"/>
          </p:nvPr>
        </p:nvSpPr>
        <p:spPr>
          <a:xfrm>
            <a:off x="311700" y="1048500"/>
            <a:ext cx="8520600" cy="54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GB" sz="1900" b="1" dirty="0" err="1">
                <a:solidFill>
                  <a:schemeClr val="lt1"/>
                </a:solidFill>
                <a:latin typeface="Merienda"/>
                <a:ea typeface="Merienda"/>
                <a:cs typeface="Merienda"/>
                <a:sym typeface="Merienda"/>
              </a:rPr>
              <a:t>Nourrir</a:t>
            </a:r>
            <a:r>
              <a:rPr lang="en-GB" sz="1900" b="1" dirty="0">
                <a:solidFill>
                  <a:schemeClr val="lt1"/>
                </a:solidFill>
                <a:latin typeface="Merienda"/>
                <a:ea typeface="Merienda"/>
                <a:cs typeface="Merienda"/>
                <a:sym typeface="Merienda"/>
              </a:rPr>
              <a:t> </a:t>
            </a:r>
            <a:r>
              <a:rPr lang="en-GB" sz="1900" b="1" dirty="0" err="1">
                <a:solidFill>
                  <a:schemeClr val="lt1"/>
                </a:solidFill>
                <a:latin typeface="Merienda"/>
                <a:ea typeface="Merienda"/>
                <a:cs typeface="Merienda"/>
                <a:sym typeface="Merienda"/>
              </a:rPr>
              <a:t>cochons</a:t>
            </a:r>
            <a:r>
              <a:rPr lang="en-GB" sz="1900" b="1" dirty="0">
                <a:solidFill>
                  <a:schemeClr val="lt1"/>
                </a:solidFill>
                <a:latin typeface="Merienda"/>
                <a:ea typeface="Merienda"/>
                <a:cs typeface="Merienda"/>
                <a:sym typeface="Merienda"/>
              </a:rPr>
              <a:t> </a:t>
            </a:r>
            <a:r>
              <a:rPr lang="en-GB" sz="1900" b="1" dirty="0" err="1">
                <a:solidFill>
                  <a:schemeClr val="lt1"/>
                </a:solidFill>
                <a:latin typeface="Merienda"/>
                <a:ea typeface="Merienda"/>
                <a:cs typeface="Merienda"/>
                <a:sym typeface="Merienda"/>
              </a:rPr>
              <a:t>d’Inde</a:t>
            </a:r>
            <a:r>
              <a:rPr lang="en-GB" sz="1900" b="1" dirty="0">
                <a:solidFill>
                  <a:schemeClr val="lt1"/>
                </a:solidFill>
                <a:latin typeface="Merienda"/>
                <a:ea typeface="Merienda"/>
                <a:cs typeface="Merienda"/>
                <a:sym typeface="Merienda"/>
              </a:rPr>
              <a:t>, rats et </a:t>
            </a:r>
            <a:r>
              <a:rPr lang="en-GB" sz="1900" b="1" dirty="0" err="1">
                <a:solidFill>
                  <a:schemeClr val="lt1"/>
                </a:solidFill>
                <a:latin typeface="Merienda"/>
                <a:ea typeface="Merienda"/>
                <a:cs typeface="Merienda"/>
                <a:sym typeface="Merienda"/>
              </a:rPr>
              <a:t>chimpanzés</a:t>
            </a:r>
            <a:r>
              <a:rPr lang="en-GB" sz="1900" b="1" dirty="0">
                <a:solidFill>
                  <a:schemeClr val="lt1"/>
                </a:solidFill>
                <a:latin typeface="Merienda"/>
                <a:ea typeface="Merienda"/>
                <a:cs typeface="Merienda"/>
                <a:sym typeface="Merienda"/>
              </a:rPr>
              <a:t> </a:t>
            </a:r>
            <a:r>
              <a:rPr lang="en-GB" sz="1900" b="1" dirty="0" err="1">
                <a:solidFill>
                  <a:schemeClr val="lt1"/>
                </a:solidFill>
                <a:latin typeface="Merienda"/>
                <a:ea typeface="Merienda"/>
                <a:cs typeface="Merienda"/>
                <a:sym typeface="Merienda"/>
              </a:rPr>
              <a:t>dès</a:t>
            </a:r>
            <a:r>
              <a:rPr lang="en-GB" sz="1900" b="1" dirty="0">
                <a:solidFill>
                  <a:schemeClr val="lt1"/>
                </a:solidFill>
                <a:latin typeface="Merienda"/>
                <a:ea typeface="Merienda"/>
                <a:cs typeface="Merienda"/>
                <a:sym typeface="Merienda"/>
              </a:rPr>
              <a:t> </a:t>
            </a:r>
            <a:r>
              <a:rPr lang="en-GB" sz="1900" b="1" dirty="0" err="1">
                <a:solidFill>
                  <a:schemeClr val="lt1"/>
                </a:solidFill>
                <a:latin typeface="Merienda"/>
                <a:ea typeface="Merienda"/>
                <a:cs typeface="Merienda"/>
                <a:sym typeface="Merienda"/>
              </a:rPr>
              <a:t>l’âge</a:t>
            </a:r>
            <a:r>
              <a:rPr lang="en-GB" sz="1900" b="1" dirty="0">
                <a:solidFill>
                  <a:schemeClr val="lt1"/>
                </a:solidFill>
                <a:latin typeface="Merienda"/>
                <a:ea typeface="Merienda"/>
                <a:cs typeface="Merienda"/>
                <a:sym typeface="Merienda"/>
              </a:rPr>
              <a:t> de </a:t>
            </a:r>
            <a:r>
              <a:rPr lang="en-GB" sz="1900" dirty="0">
                <a:solidFill>
                  <a:schemeClr val="lt1"/>
                </a:solidFill>
                <a:latin typeface="Merienda ExtraBold"/>
                <a:ea typeface="Merienda ExtraBold"/>
                <a:cs typeface="Merienda ExtraBold"/>
                <a:sym typeface="Merienda ExtraBold"/>
              </a:rPr>
              <a:t>8 </a:t>
            </a:r>
            <a:r>
              <a:rPr lang="en-GB" sz="1900" dirty="0" err="1">
                <a:solidFill>
                  <a:schemeClr val="lt1"/>
                </a:solidFill>
                <a:latin typeface="Merienda ExtraBold"/>
                <a:ea typeface="Merienda ExtraBold"/>
                <a:cs typeface="Merienda ExtraBold"/>
                <a:sym typeface="Merienda ExtraBold"/>
              </a:rPr>
              <a:t>ans</a:t>
            </a:r>
            <a:r>
              <a:rPr lang="en-GB" sz="1900" b="1" dirty="0">
                <a:solidFill>
                  <a:schemeClr val="lt1"/>
                </a:solidFill>
                <a:latin typeface="Merienda"/>
                <a:ea typeface="Merienda"/>
                <a:cs typeface="Merienda"/>
                <a:sym typeface="Merienda"/>
              </a:rPr>
              <a:t> avec </a:t>
            </a:r>
            <a:endParaRPr sz="1900" b="1" dirty="0">
              <a:solidFill>
                <a:schemeClr val="lt1"/>
              </a:solidFill>
              <a:latin typeface="Merienda"/>
              <a:ea typeface="Merienda"/>
              <a:cs typeface="Merienda"/>
              <a:sym typeface="Merienda"/>
            </a:endParaRPr>
          </a:p>
          <a:p>
            <a:pPr marL="457200" lvl="0" indent="0" algn="ctr" rtl="0">
              <a:lnSpc>
                <a:spcPct val="115000"/>
              </a:lnSpc>
              <a:spcBef>
                <a:spcPts val="1000"/>
              </a:spcBef>
              <a:spcAft>
                <a:spcPts val="0"/>
              </a:spcAft>
              <a:buSzPts val="2800"/>
              <a:buNone/>
            </a:pPr>
            <a:endParaRPr dirty="0">
              <a:solidFill>
                <a:srgbClr val="6FA8DC"/>
              </a:solidFill>
              <a:latin typeface="Merienda"/>
              <a:ea typeface="Merienda"/>
              <a:cs typeface="Merienda"/>
              <a:sym typeface="Merienda"/>
            </a:endParaRPr>
          </a:p>
        </p:txBody>
      </p:sp>
      <p:sp>
        <p:nvSpPr>
          <p:cNvPr id="76" name="Google Shape;76;p4"/>
          <p:cNvSpPr/>
          <p:nvPr/>
        </p:nvSpPr>
        <p:spPr>
          <a:xfrm>
            <a:off x="840450" y="1871375"/>
            <a:ext cx="2129100" cy="2241300"/>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
          <p:cNvSpPr txBox="1"/>
          <p:nvPr/>
        </p:nvSpPr>
        <p:spPr>
          <a:xfrm>
            <a:off x="762025" y="2263775"/>
            <a:ext cx="2532600" cy="18489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15000"/>
              </a:lnSpc>
              <a:spcBef>
                <a:spcPts val="1000"/>
              </a:spcBef>
              <a:spcAft>
                <a:spcPts val="0"/>
              </a:spcAft>
              <a:buClr>
                <a:schemeClr val="accent2"/>
              </a:buClr>
              <a:buSzPts val="2200"/>
              <a:buFont typeface="Merienda"/>
              <a:buChar char="●"/>
            </a:pPr>
            <a:r>
              <a:rPr lang="en-GB" sz="2200" b="1" i="0" u="none" strike="noStrike" cap="none" dirty="0">
                <a:solidFill>
                  <a:schemeClr val="accent2"/>
                </a:solidFill>
                <a:latin typeface="Merienda"/>
                <a:ea typeface="Merienda"/>
                <a:cs typeface="Merienda"/>
                <a:sym typeface="Merienda"/>
              </a:rPr>
              <a:t>Sucre</a:t>
            </a:r>
            <a:endParaRPr sz="2200" b="1" i="0" u="none" strike="noStrike" cap="none" dirty="0">
              <a:solidFill>
                <a:schemeClr val="accent2"/>
              </a:solidFill>
              <a:latin typeface="Merienda"/>
              <a:ea typeface="Merienda"/>
              <a:cs typeface="Merienda"/>
              <a:sym typeface="Merienda"/>
            </a:endParaRPr>
          </a:p>
          <a:p>
            <a:pPr marL="457200" marR="0" lvl="0" indent="-368300" algn="l" rtl="0">
              <a:lnSpc>
                <a:spcPct val="115000"/>
              </a:lnSpc>
              <a:spcBef>
                <a:spcPts val="0"/>
              </a:spcBef>
              <a:spcAft>
                <a:spcPts val="0"/>
              </a:spcAft>
              <a:buClr>
                <a:schemeClr val="accent2"/>
              </a:buClr>
              <a:buSzPts val="2200"/>
              <a:buFont typeface="Merienda"/>
              <a:buChar char="●"/>
            </a:pPr>
            <a:r>
              <a:rPr lang="en-GB" sz="2200" b="1" dirty="0" err="1">
                <a:solidFill>
                  <a:schemeClr val="accent2"/>
                </a:solidFill>
                <a:latin typeface="Merienda"/>
                <a:ea typeface="Merienda"/>
                <a:cs typeface="Merienda"/>
                <a:sym typeface="Merienda"/>
              </a:rPr>
              <a:t>M</a:t>
            </a:r>
            <a:r>
              <a:rPr lang="en-GB" sz="2200" b="1" i="0" u="none" strike="noStrike" cap="none" dirty="0" err="1">
                <a:solidFill>
                  <a:schemeClr val="accent2"/>
                </a:solidFill>
                <a:latin typeface="Merienda"/>
                <a:ea typeface="Merienda"/>
                <a:cs typeface="Merienda"/>
                <a:sym typeface="Merienda"/>
              </a:rPr>
              <a:t>agnésium</a:t>
            </a:r>
            <a:endParaRPr sz="2200" b="1" i="0" u="none" strike="noStrike" cap="none" dirty="0">
              <a:solidFill>
                <a:schemeClr val="accent2"/>
              </a:solidFill>
              <a:latin typeface="Merienda"/>
              <a:ea typeface="Merienda"/>
              <a:cs typeface="Merienda"/>
              <a:sym typeface="Merienda"/>
            </a:endParaRPr>
          </a:p>
          <a:p>
            <a:pPr marL="457200" marR="0" lvl="0" indent="-368300" algn="l" rtl="0">
              <a:lnSpc>
                <a:spcPct val="100000"/>
              </a:lnSpc>
              <a:spcBef>
                <a:spcPts val="0"/>
              </a:spcBef>
              <a:spcAft>
                <a:spcPts val="0"/>
              </a:spcAft>
              <a:buClr>
                <a:schemeClr val="accent2"/>
              </a:buClr>
              <a:buSzPts val="2200"/>
              <a:buFont typeface="Merienda"/>
              <a:buChar char="●"/>
            </a:pPr>
            <a:r>
              <a:rPr lang="en-GB" sz="2200" b="1" i="0" u="none" strike="noStrike" cap="none" dirty="0">
                <a:solidFill>
                  <a:schemeClr val="accent2"/>
                </a:solidFill>
                <a:latin typeface="Merienda"/>
                <a:ea typeface="Merienda"/>
                <a:cs typeface="Merienda"/>
                <a:sym typeface="Merienda"/>
              </a:rPr>
              <a:t>Glutamate</a:t>
            </a:r>
            <a:endParaRPr sz="2200" b="1" i="0" u="none" strike="noStrike" cap="none" dirty="0">
              <a:solidFill>
                <a:schemeClr val="accent2"/>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Arial"/>
              <a:ea typeface="Arial"/>
              <a:cs typeface="Arial"/>
              <a:sym typeface="Arial"/>
            </a:endParaRPr>
          </a:p>
        </p:txBody>
      </p:sp>
      <p:sp>
        <p:nvSpPr>
          <p:cNvPr id="78" name="Google Shape;78;p4"/>
          <p:cNvSpPr txBox="1"/>
          <p:nvPr/>
        </p:nvSpPr>
        <p:spPr>
          <a:xfrm>
            <a:off x="3608300" y="1871375"/>
            <a:ext cx="3765300" cy="82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2300" b="1" i="0" u="none" strike="noStrike" cap="none">
                <a:solidFill>
                  <a:schemeClr val="lt1"/>
                </a:solidFill>
                <a:latin typeface="Merienda"/>
                <a:ea typeface="Merienda"/>
                <a:cs typeface="Merienda"/>
                <a:sym typeface="Merienda"/>
              </a:rPr>
              <a:t>afin de stimuler la      croissance des </a:t>
            </a:r>
            <a:r>
              <a:rPr lang="en-GB" sz="2300" b="1" i="0" u="none" strike="noStrike" cap="none">
                <a:solidFill>
                  <a:srgbClr val="93C47D"/>
                </a:solidFill>
                <a:latin typeface="Merienda"/>
                <a:ea typeface="Merienda"/>
                <a:cs typeface="Merienda"/>
                <a:sym typeface="Merienda"/>
              </a:rPr>
              <a:t>OIO</a:t>
            </a:r>
            <a:endParaRPr sz="2300" b="1" i="0" u="none" strike="noStrike" cap="none">
              <a:solidFill>
                <a:srgbClr val="93C47D"/>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79" name="Google Shape;79;p4"/>
          <p:cNvSpPr txBox="1"/>
          <p:nvPr/>
        </p:nvSpPr>
        <p:spPr>
          <a:xfrm>
            <a:off x="3294625" y="3216275"/>
            <a:ext cx="5468400" cy="896400"/>
          </a:xfrm>
          <a:prstGeom prst="rect">
            <a:avLst/>
          </a:prstGeom>
          <a:noFill/>
          <a:ln>
            <a:noFill/>
          </a:ln>
        </p:spPr>
        <p:txBody>
          <a:bodyPr spcFirstLastPara="1" wrap="square" lIns="91425" tIns="91425" rIns="91425" bIns="91425" anchor="t" anchorCtr="0">
            <a:noAutofit/>
          </a:bodyPr>
          <a:lstStyle/>
          <a:p>
            <a:pPr marL="0" marR="0" lvl="0" indent="0" algn="ctr" rtl="0">
              <a:lnSpc>
                <a:spcPct val="120000"/>
              </a:lnSpc>
              <a:spcBef>
                <a:spcPts val="1000"/>
              </a:spcBef>
              <a:spcAft>
                <a:spcPts val="0"/>
              </a:spcAft>
              <a:buClr>
                <a:schemeClr val="dk1"/>
              </a:buClr>
              <a:buSzPts val="1100"/>
              <a:buFont typeface="Arial"/>
              <a:buNone/>
            </a:pPr>
            <a:r>
              <a:rPr lang="en-GB" sz="1800" b="1" i="0" u="none" strike="noStrike" cap="none">
                <a:solidFill>
                  <a:srgbClr val="6FA8DC"/>
                </a:solidFill>
                <a:latin typeface="Merienda"/>
                <a:ea typeface="Merienda"/>
                <a:cs typeface="Merienda"/>
                <a:sym typeface="Merienda"/>
              </a:rPr>
              <a:t>Prendre la température rectale des animaux de laboratoires, plus élevée en chambre froide qu’en chambre à température ambiante – facteur stress</a:t>
            </a:r>
            <a:endParaRPr sz="1800" b="0" i="0" u="none" strike="noStrike" cap="none">
              <a:solidFill>
                <a:srgbClr val="6FA8DC"/>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sp>
        <p:nvSpPr>
          <p:cNvPr id="348" name="Google Shape;348;p38"/>
          <p:cNvSpPr txBox="1"/>
          <p:nvPr/>
        </p:nvSpPr>
        <p:spPr>
          <a:xfrm>
            <a:off x="1647300" y="224125"/>
            <a:ext cx="5849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200"/>
              <a:buFont typeface="Arial"/>
              <a:buNone/>
            </a:pPr>
            <a:r>
              <a:rPr lang="en-GB" sz="3200" b="0" i="0" u="none" strike="noStrike" cap="none">
                <a:solidFill>
                  <a:schemeClr val="lt1"/>
                </a:solidFill>
                <a:latin typeface="Merienda ExtraBold"/>
                <a:ea typeface="Merienda ExtraBold"/>
                <a:cs typeface="Merienda ExtraBold"/>
                <a:sym typeface="Merienda ExtraBold"/>
              </a:rPr>
              <a:t>A propos du diagnostic</a:t>
            </a:r>
            <a:endParaRPr sz="3200" b="0" i="0" u="none" strike="noStrike" cap="none">
              <a:solidFill>
                <a:schemeClr val="lt1"/>
              </a:solidFill>
              <a:latin typeface="Merienda ExtraBold"/>
              <a:ea typeface="Merienda ExtraBold"/>
              <a:cs typeface="Merienda ExtraBold"/>
              <a:sym typeface="Merienda ExtraBold"/>
            </a:endParaRPr>
          </a:p>
        </p:txBody>
      </p:sp>
      <p:sp>
        <p:nvSpPr>
          <p:cNvPr id="349" name="Google Shape;349;p38"/>
          <p:cNvSpPr txBox="1"/>
          <p:nvPr/>
        </p:nvSpPr>
        <p:spPr>
          <a:xfrm>
            <a:off x="1781750" y="1072550"/>
            <a:ext cx="4258200" cy="7980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lt1"/>
              </a:buClr>
              <a:buSzPts val="1400"/>
              <a:buFont typeface="Merienda"/>
              <a:buAutoNum type="arabicPeriod"/>
            </a:pPr>
            <a:r>
              <a:rPr lang="en-GB" sz="1900" b="1" i="0" u="none" strike="noStrike" cap="none">
                <a:solidFill>
                  <a:schemeClr val="lt1"/>
                </a:solidFill>
                <a:latin typeface="Merienda"/>
                <a:ea typeface="Merienda"/>
                <a:cs typeface="Merienda"/>
                <a:sym typeface="Merienda"/>
              </a:rPr>
              <a:t>T</a:t>
            </a:r>
            <a:r>
              <a:rPr lang="en-GB" sz="1800" b="1" i="0" u="none" strike="noStrike" cap="none">
                <a:solidFill>
                  <a:schemeClr val="lt1"/>
                </a:solidFill>
                <a:latin typeface="Merienda"/>
                <a:ea typeface="Merienda"/>
                <a:cs typeface="Merienda"/>
                <a:sym typeface="Merienda"/>
              </a:rPr>
              <a:t>raiter la cause de la maladie, Oublier son nom</a:t>
            </a:r>
            <a:endParaRPr sz="1800" b="1" i="0" u="none" strike="noStrike" cap="none">
              <a:solidFill>
                <a:schemeClr val="lt1"/>
              </a:solidFill>
              <a:latin typeface="Merienda"/>
              <a:ea typeface="Merienda"/>
              <a:cs typeface="Merienda"/>
              <a:sym typeface="Merienda"/>
            </a:endParaRPr>
          </a:p>
        </p:txBody>
      </p:sp>
      <p:sp>
        <p:nvSpPr>
          <p:cNvPr id="350" name="Google Shape;350;p38"/>
          <p:cNvSpPr txBox="1"/>
          <p:nvPr/>
        </p:nvSpPr>
        <p:spPr>
          <a:xfrm>
            <a:off x="1781750" y="1925550"/>
            <a:ext cx="6279000" cy="15546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rgbClr val="FFFFFF"/>
                </a:solidFill>
                <a:latin typeface="Merienda"/>
                <a:ea typeface="Merienda"/>
                <a:cs typeface="Merienda"/>
                <a:sym typeface="Merienda"/>
              </a:rPr>
              <a:t>2. Maladie de Lyme, biofilms, formes cystiques, Morgellons: </a:t>
            </a:r>
            <a:endParaRPr sz="2000" b="1" i="0" u="none" strike="noStrike" cap="none">
              <a:solidFill>
                <a:srgbClr val="FFFFFF"/>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rgbClr val="FFFFFF"/>
                </a:solidFill>
                <a:latin typeface="Merienda"/>
                <a:ea typeface="Merienda"/>
                <a:cs typeface="Merienda"/>
                <a:sym typeface="Merienda"/>
              </a:rPr>
              <a:t>même réalité, variation de l’expression clinique, appellations différentes</a:t>
            </a:r>
            <a:endParaRPr sz="2000" b="1" i="0" u="none" strike="noStrike" cap="none">
              <a:solidFill>
                <a:srgbClr val="FFFFFF"/>
              </a:solidFill>
              <a:latin typeface="Merienda"/>
              <a:ea typeface="Merienda"/>
              <a:cs typeface="Merienda"/>
              <a:sym typeface="Merienda"/>
            </a:endParaRPr>
          </a:p>
        </p:txBody>
      </p:sp>
      <p:sp>
        <p:nvSpPr>
          <p:cNvPr id="351" name="Google Shape;351;p38"/>
          <p:cNvSpPr txBox="1"/>
          <p:nvPr/>
        </p:nvSpPr>
        <p:spPr>
          <a:xfrm>
            <a:off x="1781750" y="3610475"/>
            <a:ext cx="6398700" cy="12006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rgbClr val="FFFFFF"/>
                </a:solidFill>
                <a:latin typeface="Merienda"/>
                <a:ea typeface="Merienda"/>
                <a:cs typeface="Merienda"/>
                <a:sym typeface="Merienda"/>
              </a:rPr>
              <a:t>3. En vue d’efficacité, le traitement doit suivre</a:t>
            </a:r>
            <a:endParaRPr sz="2000" b="1" i="0" u="none" strike="noStrike" cap="none">
              <a:solidFill>
                <a:srgbClr val="FFFFFF"/>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rgbClr val="FFFFFF"/>
                </a:solidFill>
                <a:latin typeface="Merienda"/>
                <a:ea typeface="Merienda"/>
                <a:cs typeface="Merienda"/>
                <a:sym typeface="Merienda"/>
              </a:rPr>
              <a:t>le cycle de multiplication des</a:t>
            </a:r>
            <a:r>
              <a:rPr lang="en-GB" sz="2000" b="1" i="0" u="none" strike="noStrike" cap="none">
                <a:solidFill>
                  <a:srgbClr val="93C47D"/>
                </a:solidFill>
                <a:latin typeface="Merienda"/>
                <a:ea typeface="Merienda"/>
                <a:cs typeface="Merienda"/>
                <a:sym typeface="Merienda"/>
              </a:rPr>
              <a:t> OIO.</a:t>
            </a:r>
            <a:r>
              <a:rPr lang="en-GB" sz="2000" b="1" i="0" u="none" strike="noStrike" cap="none">
                <a:solidFill>
                  <a:srgbClr val="FFFFFF"/>
                </a:solidFill>
                <a:latin typeface="Merienda"/>
                <a:ea typeface="Merienda"/>
                <a:cs typeface="Merienda"/>
                <a:sym typeface="Merienda"/>
              </a:rPr>
              <a:t> Il ne peut être improvisé</a:t>
            </a:r>
            <a:r>
              <a:rPr lang="en-GB" sz="2000" b="0" i="0" u="none" strike="noStrike" cap="none">
                <a:solidFill>
                  <a:srgbClr val="FFFFFF"/>
                </a:solidFill>
                <a:latin typeface="Arial"/>
                <a:ea typeface="Arial"/>
                <a:cs typeface="Arial"/>
                <a:sym typeface="Arial"/>
              </a:rPr>
              <a:t> </a:t>
            </a:r>
            <a:endParaRPr sz="20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5"/>
        <p:cNvGrpSpPr/>
        <p:nvPr/>
      </p:nvGrpSpPr>
      <p:grpSpPr>
        <a:xfrm>
          <a:off x="0" y="0"/>
          <a:ext cx="0" cy="0"/>
          <a:chOff x="0" y="0"/>
          <a:chExt cx="0" cy="0"/>
        </a:xfrm>
      </p:grpSpPr>
      <p:sp>
        <p:nvSpPr>
          <p:cNvPr id="356" name="Google Shape;356;p39"/>
          <p:cNvSpPr txBox="1"/>
          <p:nvPr/>
        </p:nvSpPr>
        <p:spPr>
          <a:xfrm>
            <a:off x="2308400" y="44825"/>
            <a:ext cx="48411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0" i="0" u="none" strike="noStrike" cap="none">
                <a:solidFill>
                  <a:schemeClr val="lt1"/>
                </a:solidFill>
                <a:latin typeface="Merienda ExtraBold"/>
                <a:ea typeface="Merienda ExtraBold"/>
                <a:cs typeface="Merienda ExtraBold"/>
                <a:sym typeface="Merienda ExtraBold"/>
              </a:rPr>
              <a:t>Réservoirs</a:t>
            </a:r>
            <a:endParaRPr sz="1400" b="0" i="0" u="none" strike="noStrike" cap="none">
              <a:solidFill>
                <a:schemeClr val="lt1"/>
              </a:solidFill>
              <a:latin typeface="Merienda ExtraBold"/>
              <a:ea typeface="Merienda ExtraBold"/>
              <a:cs typeface="Merienda ExtraBold"/>
              <a:sym typeface="Merienda ExtraBold"/>
            </a:endParaRPr>
          </a:p>
        </p:txBody>
      </p:sp>
      <p:pic>
        <p:nvPicPr>
          <p:cNvPr id="357" name="Google Shape;357;p39"/>
          <p:cNvPicPr preferRelativeResize="0"/>
          <p:nvPr/>
        </p:nvPicPr>
        <p:blipFill rotWithShape="1">
          <a:blip r:embed="rId4">
            <a:alphaModFix/>
          </a:blip>
          <a:srcRect l="38710" t="8228" r="22660" b="37494"/>
          <a:stretch/>
        </p:blipFill>
        <p:spPr>
          <a:xfrm>
            <a:off x="644775" y="986125"/>
            <a:ext cx="1663617" cy="1585625"/>
          </a:xfrm>
          <a:prstGeom prst="rect">
            <a:avLst/>
          </a:prstGeom>
          <a:noFill/>
          <a:ln>
            <a:noFill/>
          </a:ln>
        </p:spPr>
      </p:pic>
      <p:sp>
        <p:nvSpPr>
          <p:cNvPr id="358" name="Google Shape;358;p39"/>
          <p:cNvSpPr txBox="1"/>
          <p:nvPr/>
        </p:nvSpPr>
        <p:spPr>
          <a:xfrm>
            <a:off x="2434625" y="1183900"/>
            <a:ext cx="2002800" cy="492600"/>
          </a:xfrm>
          <a:prstGeom prst="rect">
            <a:avLst/>
          </a:prstGeom>
          <a:noFill/>
          <a:ln w="38100" cap="flat" cmpd="sng">
            <a:solidFill>
              <a:srgbClr val="6FA8D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chemeClr val="lt1"/>
                </a:solidFill>
                <a:latin typeface="Merienda"/>
                <a:ea typeface="Merienda"/>
                <a:cs typeface="Merienda"/>
                <a:sym typeface="Merienda"/>
              </a:rPr>
              <a:t>Chauve-souris</a:t>
            </a:r>
            <a:endParaRPr sz="2000" b="1" i="0" u="none" strike="noStrike" cap="none">
              <a:solidFill>
                <a:schemeClr val="lt1"/>
              </a:solidFill>
              <a:latin typeface="Merienda"/>
              <a:ea typeface="Merienda"/>
              <a:cs typeface="Merienda"/>
              <a:sym typeface="Merienda"/>
            </a:endParaRPr>
          </a:p>
        </p:txBody>
      </p:sp>
      <p:pic>
        <p:nvPicPr>
          <p:cNvPr id="359" name="Google Shape;359;p39"/>
          <p:cNvPicPr preferRelativeResize="0"/>
          <p:nvPr/>
        </p:nvPicPr>
        <p:blipFill rotWithShape="1">
          <a:blip r:embed="rId5">
            <a:alphaModFix/>
          </a:blip>
          <a:srcRect l="18329" t="16143" r="14917" b="6168"/>
          <a:stretch/>
        </p:blipFill>
        <p:spPr>
          <a:xfrm>
            <a:off x="601050" y="2526925"/>
            <a:ext cx="1751075" cy="1751150"/>
          </a:xfrm>
          <a:prstGeom prst="rect">
            <a:avLst/>
          </a:prstGeom>
          <a:noFill/>
          <a:ln>
            <a:noFill/>
          </a:ln>
        </p:spPr>
      </p:pic>
      <p:pic>
        <p:nvPicPr>
          <p:cNvPr id="360" name="Google Shape;360;p39"/>
          <p:cNvPicPr preferRelativeResize="0"/>
          <p:nvPr/>
        </p:nvPicPr>
        <p:blipFill rotWithShape="1">
          <a:blip r:embed="rId6">
            <a:alphaModFix/>
          </a:blip>
          <a:srcRect/>
          <a:stretch/>
        </p:blipFill>
        <p:spPr>
          <a:xfrm>
            <a:off x="4888625" y="1060613"/>
            <a:ext cx="2140996" cy="1585625"/>
          </a:xfrm>
          <a:prstGeom prst="rect">
            <a:avLst/>
          </a:prstGeom>
          <a:noFill/>
          <a:ln>
            <a:noFill/>
          </a:ln>
        </p:spPr>
      </p:pic>
      <p:sp>
        <p:nvSpPr>
          <p:cNvPr id="361" name="Google Shape;361;p39"/>
          <p:cNvSpPr txBox="1"/>
          <p:nvPr/>
        </p:nvSpPr>
        <p:spPr>
          <a:xfrm>
            <a:off x="1907975" y="2690238"/>
            <a:ext cx="3213300" cy="492600"/>
          </a:xfrm>
          <a:prstGeom prst="rect">
            <a:avLst/>
          </a:prstGeom>
          <a:noFill/>
          <a:ln w="38100" cap="flat" cmpd="sng">
            <a:solidFill>
              <a:srgbClr val="6FA8D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chemeClr val="lt1"/>
                </a:solidFill>
                <a:latin typeface="Merienda"/>
                <a:ea typeface="Merienda"/>
                <a:cs typeface="Merienda"/>
                <a:sym typeface="Merienda"/>
              </a:rPr>
              <a:t>Rats et autres rongeurs</a:t>
            </a:r>
            <a:endParaRPr sz="2000" b="1" i="0" u="none" strike="noStrike" cap="none">
              <a:solidFill>
                <a:schemeClr val="lt1"/>
              </a:solidFill>
              <a:latin typeface="Merienda"/>
              <a:ea typeface="Merienda"/>
              <a:cs typeface="Merienda"/>
              <a:sym typeface="Merienda"/>
            </a:endParaRPr>
          </a:p>
        </p:txBody>
      </p:sp>
      <p:sp>
        <p:nvSpPr>
          <p:cNvPr id="362" name="Google Shape;362;p39"/>
          <p:cNvSpPr txBox="1"/>
          <p:nvPr/>
        </p:nvSpPr>
        <p:spPr>
          <a:xfrm>
            <a:off x="7227950" y="1060625"/>
            <a:ext cx="1322400" cy="846600"/>
          </a:xfrm>
          <a:prstGeom prst="rect">
            <a:avLst/>
          </a:prstGeom>
          <a:noFill/>
          <a:ln w="38100" cap="flat" cmpd="sng">
            <a:solidFill>
              <a:srgbClr val="6FA8D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chemeClr val="lt1"/>
                </a:solidFill>
                <a:latin typeface="Merienda"/>
                <a:ea typeface="Merienda"/>
                <a:cs typeface="Merienda"/>
                <a:sym typeface="Merienda"/>
              </a:rPr>
              <a:t>Produits</a:t>
            </a:r>
            <a:endParaRPr sz="20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000"/>
              <a:buFont typeface="Arial"/>
              <a:buNone/>
            </a:pPr>
            <a:r>
              <a:rPr lang="en-GB" sz="2000" b="1" i="0" u="none" strike="noStrike" cap="none">
                <a:solidFill>
                  <a:schemeClr val="lt1"/>
                </a:solidFill>
                <a:latin typeface="Merienda"/>
                <a:ea typeface="Merienda"/>
                <a:cs typeface="Merienda"/>
                <a:sym typeface="Merienda"/>
              </a:rPr>
              <a:t>frais</a:t>
            </a:r>
            <a:endParaRPr sz="2000" b="1" i="0" u="none" strike="noStrike" cap="none">
              <a:solidFill>
                <a:schemeClr val="lt1"/>
              </a:solidFill>
              <a:latin typeface="Merienda"/>
              <a:ea typeface="Merienda"/>
              <a:cs typeface="Merienda"/>
              <a:sym typeface="Merienda"/>
            </a:endParaRPr>
          </a:p>
        </p:txBody>
      </p:sp>
      <p:pic>
        <p:nvPicPr>
          <p:cNvPr id="363" name="Google Shape;363;p39"/>
          <p:cNvPicPr preferRelativeResize="0"/>
          <p:nvPr/>
        </p:nvPicPr>
        <p:blipFill rotWithShape="1">
          <a:blip r:embed="rId7">
            <a:alphaModFix/>
          </a:blip>
          <a:srcRect t="29424" b="8600"/>
          <a:stretch/>
        </p:blipFill>
        <p:spPr>
          <a:xfrm>
            <a:off x="5054338" y="2734250"/>
            <a:ext cx="1809575" cy="1751150"/>
          </a:xfrm>
          <a:prstGeom prst="rect">
            <a:avLst/>
          </a:prstGeom>
          <a:noFill/>
          <a:ln>
            <a:noFill/>
          </a:ln>
        </p:spPr>
      </p:pic>
      <p:sp>
        <p:nvSpPr>
          <p:cNvPr id="364" name="Google Shape;364;p39"/>
          <p:cNvSpPr txBox="1"/>
          <p:nvPr/>
        </p:nvSpPr>
        <p:spPr>
          <a:xfrm>
            <a:off x="7149500" y="3148550"/>
            <a:ext cx="1322400" cy="507900"/>
          </a:xfrm>
          <a:prstGeom prst="rect">
            <a:avLst/>
          </a:prstGeom>
          <a:noFill/>
          <a:ln w="38100" cap="flat" cmpd="sng">
            <a:solidFill>
              <a:srgbClr val="6FA8DC"/>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GB" sz="2100" b="1" i="0" u="none" strike="noStrike" cap="none">
                <a:solidFill>
                  <a:schemeClr val="lt1"/>
                </a:solidFill>
                <a:latin typeface="Merienda"/>
                <a:ea typeface="Merienda"/>
                <a:cs typeface="Merienda"/>
                <a:sym typeface="Merienda"/>
              </a:rPr>
              <a:t>Reptiles</a:t>
            </a:r>
            <a:endParaRPr sz="2100" b="1" i="0" u="none" strike="noStrike" cap="none">
              <a:solidFill>
                <a:schemeClr val="lt1"/>
              </a:solidFill>
              <a:latin typeface="Merienda"/>
              <a:ea typeface="Merienda"/>
              <a:cs typeface="Merienda"/>
              <a:sym typeface="Merienda"/>
            </a:endParaRPr>
          </a:p>
        </p:txBody>
      </p:sp>
      <p:cxnSp>
        <p:nvCxnSpPr>
          <p:cNvPr id="365" name="Google Shape;365;p39"/>
          <p:cNvCxnSpPr>
            <a:stCxn id="358" idx="2"/>
          </p:cNvCxnSpPr>
          <p:nvPr/>
        </p:nvCxnSpPr>
        <p:spPr>
          <a:xfrm rot="5400000">
            <a:off x="2676425" y="1291000"/>
            <a:ext cx="374100" cy="1145100"/>
          </a:xfrm>
          <a:prstGeom prst="bentConnector2">
            <a:avLst/>
          </a:prstGeom>
          <a:noFill/>
          <a:ln w="76200" cap="flat" cmpd="sng">
            <a:solidFill>
              <a:srgbClr val="6FA8DC"/>
            </a:solidFill>
            <a:prstDash val="solid"/>
            <a:round/>
            <a:headEnd type="none" w="sm" len="sm"/>
            <a:tailEnd type="none" w="sm" len="sm"/>
          </a:ln>
        </p:spPr>
      </p:cxnSp>
      <p:cxnSp>
        <p:nvCxnSpPr>
          <p:cNvPr id="366" name="Google Shape;366;p39"/>
          <p:cNvCxnSpPr>
            <a:stCxn id="362" idx="2"/>
            <a:endCxn id="360" idx="3"/>
          </p:cNvCxnSpPr>
          <p:nvPr/>
        </p:nvCxnSpPr>
        <p:spPr>
          <a:xfrm rot="5400000" flipH="1">
            <a:off x="7432550" y="1450625"/>
            <a:ext cx="53700" cy="859500"/>
          </a:xfrm>
          <a:prstGeom prst="bentConnector4">
            <a:avLst>
              <a:gd name="adj1" fmla="val -443436"/>
              <a:gd name="adj2" fmla="val 88466"/>
            </a:avLst>
          </a:prstGeom>
          <a:noFill/>
          <a:ln w="76200" cap="flat" cmpd="sng">
            <a:solidFill>
              <a:srgbClr val="6FA8DC"/>
            </a:solidFill>
            <a:prstDash val="solid"/>
            <a:round/>
            <a:headEnd type="none" w="sm" len="sm"/>
            <a:tailEnd type="none" w="sm" len="sm"/>
          </a:ln>
        </p:spPr>
      </p:cxnSp>
      <p:cxnSp>
        <p:nvCxnSpPr>
          <p:cNvPr id="367" name="Google Shape;367;p39"/>
          <p:cNvCxnSpPr>
            <a:stCxn id="364" idx="2"/>
            <a:endCxn id="363" idx="3"/>
          </p:cNvCxnSpPr>
          <p:nvPr/>
        </p:nvCxnSpPr>
        <p:spPr>
          <a:xfrm rot="5400000" flipH="1">
            <a:off x="7314050" y="3159800"/>
            <a:ext cx="46500" cy="946800"/>
          </a:xfrm>
          <a:prstGeom prst="bentConnector4">
            <a:avLst>
              <a:gd name="adj1" fmla="val -512097"/>
              <a:gd name="adj2" fmla="val 84917"/>
            </a:avLst>
          </a:prstGeom>
          <a:noFill/>
          <a:ln w="76200" cap="flat" cmpd="sng">
            <a:solidFill>
              <a:srgbClr val="6FA8DC"/>
            </a:solidFill>
            <a:prstDash val="solid"/>
            <a:round/>
            <a:headEnd type="none" w="sm" len="sm"/>
            <a:tailEnd type="none" w="sm" len="sm"/>
          </a:ln>
        </p:spPr>
      </p:cxnSp>
      <p:cxnSp>
        <p:nvCxnSpPr>
          <p:cNvPr id="368" name="Google Shape;368;p39"/>
          <p:cNvCxnSpPr>
            <a:stCxn id="361" idx="2"/>
          </p:cNvCxnSpPr>
          <p:nvPr/>
        </p:nvCxnSpPr>
        <p:spPr>
          <a:xfrm rot="5400000">
            <a:off x="2665925" y="2807838"/>
            <a:ext cx="473700" cy="1223700"/>
          </a:xfrm>
          <a:prstGeom prst="bentConnector2">
            <a:avLst/>
          </a:prstGeom>
          <a:noFill/>
          <a:ln w="76200" cap="flat" cmpd="sng">
            <a:solidFill>
              <a:srgbClr val="6FA8DC"/>
            </a:solidFill>
            <a:prstDash val="solid"/>
            <a:round/>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sp>
        <p:nvSpPr>
          <p:cNvPr id="373" name="Google Shape;373;p40"/>
          <p:cNvSpPr txBox="1"/>
          <p:nvPr/>
        </p:nvSpPr>
        <p:spPr>
          <a:xfrm>
            <a:off x="2162700" y="179275"/>
            <a:ext cx="48186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0" i="0" u="none" strike="noStrike" cap="none">
                <a:solidFill>
                  <a:schemeClr val="lt1"/>
                </a:solidFill>
                <a:latin typeface="Merienda ExtraBold"/>
                <a:ea typeface="Merienda ExtraBold"/>
                <a:cs typeface="Merienda ExtraBold"/>
                <a:sym typeface="Merienda ExtraBold"/>
              </a:rPr>
              <a:t>Vecteurs</a:t>
            </a:r>
            <a:endParaRPr sz="4800" b="0" i="0" u="none" strike="noStrike" cap="none">
              <a:solidFill>
                <a:schemeClr val="lt1"/>
              </a:solidFill>
              <a:latin typeface="Merienda ExtraBold"/>
              <a:ea typeface="Merienda ExtraBold"/>
              <a:cs typeface="Merienda ExtraBold"/>
              <a:sym typeface="Merienda ExtraBold"/>
            </a:endParaRPr>
          </a:p>
        </p:txBody>
      </p:sp>
      <p:pic>
        <p:nvPicPr>
          <p:cNvPr id="374" name="Google Shape;374;p40"/>
          <p:cNvPicPr preferRelativeResize="0"/>
          <p:nvPr/>
        </p:nvPicPr>
        <p:blipFill rotWithShape="1">
          <a:blip r:embed="rId4">
            <a:alphaModFix/>
          </a:blip>
          <a:srcRect l="22687" r="21194" b="6541"/>
          <a:stretch/>
        </p:blipFill>
        <p:spPr>
          <a:xfrm>
            <a:off x="3593839" y="2100676"/>
            <a:ext cx="1512800" cy="1853550"/>
          </a:xfrm>
          <a:prstGeom prst="rect">
            <a:avLst/>
          </a:prstGeom>
          <a:noFill/>
          <a:ln>
            <a:noFill/>
          </a:ln>
        </p:spPr>
      </p:pic>
      <p:pic>
        <p:nvPicPr>
          <p:cNvPr id="376" name="Google Shape;376;p40"/>
          <p:cNvPicPr preferRelativeResize="0"/>
          <p:nvPr/>
        </p:nvPicPr>
        <p:blipFill rotWithShape="1">
          <a:blip r:embed="rId5">
            <a:alphaModFix/>
          </a:blip>
          <a:srcRect/>
          <a:stretch/>
        </p:blipFill>
        <p:spPr>
          <a:xfrm>
            <a:off x="6679446" y="392203"/>
            <a:ext cx="1666930" cy="1708473"/>
          </a:xfrm>
          <a:prstGeom prst="rect">
            <a:avLst/>
          </a:prstGeom>
          <a:noFill/>
          <a:ln>
            <a:noFill/>
          </a:ln>
        </p:spPr>
      </p:pic>
      <p:pic>
        <p:nvPicPr>
          <p:cNvPr id="377" name="Google Shape;377;p40"/>
          <p:cNvPicPr preferRelativeResize="0"/>
          <p:nvPr/>
        </p:nvPicPr>
        <p:blipFill rotWithShape="1">
          <a:blip r:embed="rId6">
            <a:alphaModFix/>
          </a:blip>
          <a:srcRect/>
          <a:stretch/>
        </p:blipFill>
        <p:spPr>
          <a:xfrm>
            <a:off x="5881294" y="2455569"/>
            <a:ext cx="1802698" cy="2058681"/>
          </a:xfrm>
          <a:prstGeom prst="rect">
            <a:avLst/>
          </a:prstGeom>
          <a:noFill/>
          <a:ln>
            <a:noFill/>
          </a:ln>
        </p:spPr>
      </p:pic>
      <p:pic>
        <p:nvPicPr>
          <p:cNvPr id="378" name="Google Shape;378;p40"/>
          <p:cNvPicPr preferRelativeResize="0"/>
          <p:nvPr/>
        </p:nvPicPr>
        <p:blipFill rotWithShape="1">
          <a:blip r:embed="rId7">
            <a:alphaModFix/>
          </a:blip>
          <a:srcRect/>
          <a:stretch/>
        </p:blipFill>
        <p:spPr>
          <a:xfrm flipH="1">
            <a:off x="6373634" y="3547348"/>
            <a:ext cx="2390658" cy="1224017"/>
          </a:xfrm>
          <a:prstGeom prst="rect">
            <a:avLst/>
          </a:prstGeom>
          <a:noFill/>
          <a:ln>
            <a:noFill/>
          </a:ln>
        </p:spPr>
      </p:pic>
      <p:pic>
        <p:nvPicPr>
          <p:cNvPr id="379" name="Google Shape;379;p40"/>
          <p:cNvPicPr preferRelativeResize="0"/>
          <p:nvPr/>
        </p:nvPicPr>
        <p:blipFill>
          <a:blip r:embed="rId8">
            <a:alphaModFix/>
          </a:blip>
          <a:stretch>
            <a:fillRect/>
          </a:stretch>
        </p:blipFill>
        <p:spPr>
          <a:xfrm>
            <a:off x="766225" y="618075"/>
            <a:ext cx="2160300" cy="2113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3"/>
        <p:cNvGrpSpPr/>
        <p:nvPr/>
      </p:nvGrpSpPr>
      <p:grpSpPr>
        <a:xfrm>
          <a:off x="0" y="0"/>
          <a:ext cx="0" cy="0"/>
          <a:chOff x="0" y="0"/>
          <a:chExt cx="0" cy="0"/>
        </a:xfrm>
      </p:grpSpPr>
      <p:pic>
        <p:nvPicPr>
          <p:cNvPr id="384" name="Google Shape;384;p41"/>
          <p:cNvPicPr preferRelativeResize="0"/>
          <p:nvPr/>
        </p:nvPicPr>
        <p:blipFill rotWithShape="1">
          <a:blip r:embed="rId4">
            <a:alphaModFix amt="74000"/>
          </a:blip>
          <a:srcRect/>
          <a:stretch/>
        </p:blipFill>
        <p:spPr>
          <a:xfrm>
            <a:off x="0" y="51550"/>
            <a:ext cx="9144001" cy="4466440"/>
          </a:xfrm>
          <a:prstGeom prst="rect">
            <a:avLst/>
          </a:prstGeom>
          <a:noFill/>
          <a:ln>
            <a:noFill/>
          </a:ln>
        </p:spPr>
      </p:pic>
      <p:sp>
        <p:nvSpPr>
          <p:cNvPr id="385" name="Google Shape;385;p41"/>
          <p:cNvSpPr txBox="1"/>
          <p:nvPr/>
        </p:nvSpPr>
        <p:spPr>
          <a:xfrm>
            <a:off x="2364400" y="703100"/>
            <a:ext cx="5580600" cy="310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Les crottins deviennent poussière</a:t>
            </a:r>
            <a:endParaRPr sz="2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               Accessible à</a:t>
            </a:r>
            <a:endParaRPr sz="2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            	  la peau,</a:t>
            </a:r>
            <a:endParaRPr sz="2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            	  les yeux,</a:t>
            </a:r>
            <a:endParaRPr sz="2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            	  le nez,</a:t>
            </a:r>
            <a:endParaRPr sz="25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            	  la bouche</a:t>
            </a:r>
            <a:endParaRPr sz="25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lt1"/>
              </a:solidFill>
              <a:latin typeface="Merienda"/>
              <a:ea typeface="Merienda"/>
              <a:cs typeface="Merienda"/>
              <a:sym typeface="Merienda"/>
            </a:endParaRPr>
          </a:p>
        </p:txBody>
      </p:sp>
      <p:pic>
        <p:nvPicPr>
          <p:cNvPr id="386" name="Google Shape;386;p41"/>
          <p:cNvPicPr preferRelativeResize="0"/>
          <p:nvPr/>
        </p:nvPicPr>
        <p:blipFill rotWithShape="1">
          <a:blip r:embed="rId5">
            <a:alphaModFix/>
          </a:blip>
          <a:srcRect/>
          <a:stretch/>
        </p:blipFill>
        <p:spPr>
          <a:xfrm>
            <a:off x="1349353" y="1772810"/>
            <a:ext cx="2457450" cy="1924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pic>
        <p:nvPicPr>
          <p:cNvPr id="391" name="Google Shape;391;p42"/>
          <p:cNvPicPr preferRelativeResize="0"/>
          <p:nvPr/>
        </p:nvPicPr>
        <p:blipFill rotWithShape="1">
          <a:blip r:embed="rId4">
            <a:alphaModFix amt="73000"/>
          </a:blip>
          <a:srcRect/>
          <a:stretch/>
        </p:blipFill>
        <p:spPr>
          <a:xfrm>
            <a:off x="0" y="51550"/>
            <a:ext cx="9144001" cy="4466440"/>
          </a:xfrm>
          <a:prstGeom prst="rect">
            <a:avLst/>
          </a:prstGeom>
          <a:noFill/>
          <a:ln>
            <a:noFill/>
          </a:ln>
        </p:spPr>
      </p:pic>
      <p:sp>
        <p:nvSpPr>
          <p:cNvPr id="392" name="Google Shape;392;p42"/>
          <p:cNvSpPr txBox="1"/>
          <p:nvPr/>
        </p:nvSpPr>
        <p:spPr>
          <a:xfrm>
            <a:off x="2958274" y="703100"/>
            <a:ext cx="6185725" cy="3104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2400" b="1" i="0" u="none" strike="noStrike" cap="none" dirty="0">
                <a:solidFill>
                  <a:schemeClr val="lt1"/>
                </a:solidFill>
                <a:latin typeface="Merienda"/>
                <a:ea typeface="Merienda"/>
                <a:cs typeface="Merienda"/>
                <a:sym typeface="Merienda"/>
              </a:rPr>
              <a:t>La </a:t>
            </a:r>
            <a:r>
              <a:rPr lang="en-GB" sz="2400" b="1" i="0" u="none" strike="noStrike" cap="none" dirty="0" err="1">
                <a:solidFill>
                  <a:schemeClr val="lt1"/>
                </a:solidFill>
                <a:latin typeface="Merienda"/>
                <a:ea typeface="Merienda"/>
                <a:cs typeface="Merienda"/>
                <a:sym typeface="Merienda"/>
              </a:rPr>
              <a:t>poussière</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comme</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réservoir</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potentiel</a:t>
            </a:r>
            <a:r>
              <a:rPr lang="en-GB" sz="2400" b="1" i="0" u="none" strike="noStrike" cap="none" dirty="0">
                <a:solidFill>
                  <a:schemeClr val="lt1"/>
                </a:solidFill>
                <a:latin typeface="Merienda"/>
                <a:ea typeface="Merienda"/>
                <a:cs typeface="Merienda"/>
                <a:sym typeface="Merienda"/>
              </a:rPr>
              <a:t>:</a:t>
            </a:r>
            <a:endParaRPr sz="24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400" b="1" i="0" u="none" strike="noStrike" cap="none" dirty="0">
                <a:solidFill>
                  <a:schemeClr val="lt1"/>
                </a:solidFill>
                <a:latin typeface="Merienda"/>
                <a:ea typeface="Merienda"/>
                <a:cs typeface="Merienda"/>
                <a:sym typeface="Merienda"/>
              </a:rPr>
              <a:t> </a:t>
            </a:r>
            <a:endParaRPr sz="24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400" b="1" i="0" u="none" strike="noStrike" cap="none" dirty="0">
                <a:solidFill>
                  <a:schemeClr val="lt1"/>
                </a:solidFill>
                <a:latin typeface="Merienda"/>
                <a:ea typeface="Merienda"/>
                <a:cs typeface="Merienda"/>
                <a:sym typeface="Merienda"/>
              </a:rPr>
              <a:t>           Air </a:t>
            </a:r>
            <a:r>
              <a:rPr lang="en-GB" sz="2400" b="1" i="0" u="none" strike="noStrike" cap="none" dirty="0" err="1">
                <a:solidFill>
                  <a:schemeClr val="lt1"/>
                </a:solidFill>
                <a:latin typeface="Merienda"/>
                <a:ea typeface="Merienda"/>
                <a:cs typeface="Merienda"/>
                <a:sym typeface="Merienda"/>
              </a:rPr>
              <a:t>conditionné</a:t>
            </a:r>
            <a:endParaRPr sz="24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400" b="1" i="0" u="none" strike="noStrike" cap="none" dirty="0">
                <a:solidFill>
                  <a:schemeClr val="lt1"/>
                </a:solidFill>
                <a:latin typeface="Merienda"/>
                <a:ea typeface="Merienda"/>
                <a:cs typeface="Merienda"/>
                <a:sym typeface="Merienda"/>
              </a:rPr>
              <a:t>  	 Placentas </a:t>
            </a:r>
            <a:r>
              <a:rPr lang="en-GB" sz="2400" b="1" i="0" u="none" strike="noStrike" cap="none" dirty="0" err="1">
                <a:solidFill>
                  <a:schemeClr val="lt1"/>
                </a:solidFill>
                <a:latin typeface="Merienda"/>
                <a:ea typeface="Merienda"/>
                <a:cs typeface="Merienda"/>
                <a:sym typeface="Merienda"/>
              </a:rPr>
              <a:t>déssèchés</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d’animaux</a:t>
            </a:r>
            <a:endParaRPr sz="2400" b="1" i="0" u="none" strike="noStrike" cap="none" dirty="0">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chemeClr val="dk1"/>
              </a:buClr>
              <a:buSzPts val="1100"/>
              <a:buFont typeface="Arial"/>
              <a:buNone/>
            </a:pP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Bâtiments</a:t>
            </a:r>
            <a:endParaRPr sz="24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lt1"/>
                </a:solidFill>
                <a:latin typeface="Merienda"/>
                <a:ea typeface="Merienda"/>
                <a:cs typeface="Merienda"/>
                <a:sym typeface="Merienda"/>
              </a:rPr>
              <a:t>          	 Eaux </a:t>
            </a:r>
            <a:r>
              <a:rPr lang="en-GB" sz="2400" b="1" i="0" u="none" strike="noStrike" cap="none" dirty="0" err="1">
                <a:solidFill>
                  <a:schemeClr val="lt1"/>
                </a:solidFill>
                <a:latin typeface="Merienda"/>
                <a:ea typeface="Merienda"/>
                <a:cs typeface="Merienda"/>
                <a:sym typeface="Merienda"/>
              </a:rPr>
              <a:t>stagnantes</a:t>
            </a:r>
            <a:r>
              <a:rPr lang="en-GB" sz="2400" b="1" i="0" u="none" strike="noStrike" cap="none" dirty="0">
                <a:solidFill>
                  <a:schemeClr val="lt1"/>
                </a:solidFill>
                <a:latin typeface="Merienda"/>
                <a:ea typeface="Merienda"/>
                <a:cs typeface="Merienda"/>
                <a:sym typeface="Merienda"/>
              </a:rPr>
              <a:t> - </a:t>
            </a:r>
            <a:r>
              <a:rPr lang="en-GB" sz="2400" b="1" i="0" u="none" strike="noStrike" cap="none" dirty="0" err="1">
                <a:solidFill>
                  <a:schemeClr val="lt1"/>
                </a:solidFill>
                <a:latin typeface="Merienda"/>
                <a:ea typeface="Merienda"/>
                <a:cs typeface="Merienda"/>
                <a:sym typeface="Merienda"/>
              </a:rPr>
              <a:t>Amibes</a:t>
            </a:r>
            <a:endParaRPr sz="2400" b="1" i="0" u="none" strike="noStrike" cap="none" dirty="0">
              <a:solidFill>
                <a:schemeClr val="lt1"/>
              </a:solidFill>
              <a:latin typeface="Merienda"/>
              <a:ea typeface="Merienda"/>
              <a:cs typeface="Merienda"/>
              <a:sym typeface="Merienda"/>
            </a:endParaRPr>
          </a:p>
        </p:txBody>
      </p:sp>
      <p:pic>
        <p:nvPicPr>
          <p:cNvPr id="393" name="Google Shape;393;p42"/>
          <p:cNvPicPr preferRelativeResize="0"/>
          <p:nvPr/>
        </p:nvPicPr>
        <p:blipFill rotWithShape="1">
          <a:blip r:embed="rId5">
            <a:alphaModFix/>
          </a:blip>
          <a:srcRect/>
          <a:stretch/>
        </p:blipFill>
        <p:spPr>
          <a:xfrm>
            <a:off x="1419645" y="1322745"/>
            <a:ext cx="2457450" cy="19240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7"/>
        <p:cNvGrpSpPr/>
        <p:nvPr/>
      </p:nvGrpSpPr>
      <p:grpSpPr>
        <a:xfrm>
          <a:off x="0" y="0"/>
          <a:ext cx="0" cy="0"/>
          <a:chOff x="0" y="0"/>
          <a:chExt cx="0" cy="0"/>
        </a:xfrm>
      </p:grpSpPr>
      <p:pic>
        <p:nvPicPr>
          <p:cNvPr id="398" name="Google Shape;398;p43"/>
          <p:cNvPicPr preferRelativeResize="0"/>
          <p:nvPr/>
        </p:nvPicPr>
        <p:blipFill rotWithShape="1">
          <a:blip r:embed="rId4"/>
          <a:srcRect/>
          <a:stretch/>
        </p:blipFill>
        <p:spPr>
          <a:xfrm>
            <a:off x="0" y="0"/>
            <a:ext cx="9144000" cy="5143500"/>
          </a:xfrm>
          <a:prstGeom prst="rect">
            <a:avLst/>
          </a:prstGeom>
        </p:spPr>
      </p:pic>
      <p:sp>
        <p:nvSpPr>
          <p:cNvPr id="399" name="Google Shape;399;p43"/>
          <p:cNvSpPr txBox="1"/>
          <p:nvPr/>
        </p:nvSpPr>
        <p:spPr>
          <a:xfrm rot="-626747">
            <a:off x="3944496" y="2969545"/>
            <a:ext cx="2999918" cy="101584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400"/>
              <a:buFont typeface="Arial"/>
              <a:buNone/>
            </a:pPr>
            <a:r>
              <a:rPr lang="en-GB" sz="5400" b="0" i="0" u="none" strike="noStrike" cap="none">
                <a:solidFill>
                  <a:schemeClr val="dk1"/>
                </a:solidFill>
                <a:latin typeface="Merienda Black"/>
                <a:ea typeface="Merienda Black"/>
                <a:cs typeface="Merienda Black"/>
                <a:sym typeface="Merienda Black"/>
              </a:rPr>
              <a:t>AMIBE</a:t>
            </a:r>
            <a:endParaRPr sz="5400" b="0" i="0" u="none" strike="noStrike" cap="none">
              <a:solidFill>
                <a:schemeClr val="dk1"/>
              </a:solidFill>
              <a:latin typeface="Merienda Black"/>
              <a:ea typeface="Merienda Black"/>
              <a:cs typeface="Merienda Black"/>
              <a:sym typeface="Merienda Black"/>
            </a:endParaRPr>
          </a:p>
        </p:txBody>
      </p:sp>
      <p:sp>
        <p:nvSpPr>
          <p:cNvPr id="400" name="Google Shape;400;p43"/>
          <p:cNvSpPr txBox="1"/>
          <p:nvPr/>
        </p:nvSpPr>
        <p:spPr>
          <a:xfrm>
            <a:off x="321650" y="168100"/>
            <a:ext cx="6690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3200" b="0" i="0" u="none" strike="noStrike" cap="none">
                <a:solidFill>
                  <a:srgbClr val="FFFFFF"/>
                </a:solidFill>
                <a:latin typeface="Merienda ExtraBold"/>
                <a:ea typeface="Merienda ExtraBold"/>
                <a:cs typeface="Merienda ExtraBold"/>
                <a:sym typeface="Merienda ExtraBold"/>
              </a:rPr>
              <a:t>VOIE DE TRANSPORT DES </a:t>
            </a:r>
            <a:r>
              <a:rPr lang="en-GB" sz="3200" b="0" i="0" u="none" strike="noStrike" cap="none">
                <a:solidFill>
                  <a:srgbClr val="93C47D"/>
                </a:solidFill>
                <a:latin typeface="Merienda ExtraBold"/>
                <a:ea typeface="Merienda ExtraBold"/>
                <a:cs typeface="Merienda ExtraBold"/>
                <a:sym typeface="Merienda ExtraBold"/>
              </a:rPr>
              <a:t>OIO</a:t>
            </a:r>
            <a:endParaRPr sz="3200" b="0" i="0" u="none" strike="noStrike" cap="none">
              <a:solidFill>
                <a:srgbClr val="93C47D"/>
              </a:solidFill>
              <a:latin typeface="Merienda ExtraBold"/>
              <a:ea typeface="Merienda ExtraBold"/>
              <a:cs typeface="Merienda ExtraBold"/>
              <a:sym typeface="Merienda Extra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4"/>
        <p:cNvGrpSpPr/>
        <p:nvPr/>
      </p:nvGrpSpPr>
      <p:grpSpPr>
        <a:xfrm>
          <a:off x="0" y="0"/>
          <a:ext cx="0" cy="0"/>
          <a:chOff x="0" y="0"/>
          <a:chExt cx="0" cy="0"/>
        </a:xfrm>
      </p:grpSpPr>
      <p:pic>
        <p:nvPicPr>
          <p:cNvPr id="405" name="Google Shape;405;p44"/>
          <p:cNvPicPr preferRelativeResize="0"/>
          <p:nvPr/>
        </p:nvPicPr>
        <p:blipFill rotWithShape="1">
          <a:blip r:embed="rId4">
            <a:alphaModFix/>
          </a:blip>
          <a:srcRect/>
          <a:stretch/>
        </p:blipFill>
        <p:spPr>
          <a:xfrm>
            <a:off x="1467975" y="1172125"/>
            <a:ext cx="2015375" cy="2209800"/>
          </a:xfrm>
          <a:prstGeom prst="rect">
            <a:avLst/>
          </a:prstGeom>
          <a:noFill/>
          <a:ln w="76200" cap="flat" cmpd="sng">
            <a:solidFill>
              <a:srgbClr val="6FA8DC"/>
            </a:solidFill>
            <a:prstDash val="solid"/>
            <a:round/>
            <a:headEnd type="none" w="sm" len="sm"/>
            <a:tailEnd type="none" w="sm" len="sm"/>
          </a:ln>
        </p:spPr>
      </p:pic>
      <p:sp>
        <p:nvSpPr>
          <p:cNvPr id="406" name="Google Shape;406;p44"/>
          <p:cNvSpPr/>
          <p:nvPr/>
        </p:nvSpPr>
        <p:spPr>
          <a:xfrm>
            <a:off x="3810000" y="549100"/>
            <a:ext cx="4202100" cy="15687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4"/>
          <p:cNvSpPr/>
          <p:nvPr/>
        </p:nvSpPr>
        <p:spPr>
          <a:xfrm>
            <a:off x="3872750" y="2427200"/>
            <a:ext cx="4202100" cy="1568700"/>
          </a:xfrm>
          <a:prstGeom prst="roundRect">
            <a:avLst>
              <a:gd name="adj" fmla="val 16667"/>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44"/>
          <p:cNvSpPr txBox="1"/>
          <p:nvPr/>
        </p:nvSpPr>
        <p:spPr>
          <a:xfrm>
            <a:off x="4347750" y="607300"/>
            <a:ext cx="3126600" cy="129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Merienda"/>
                <a:ea typeface="Merienda"/>
                <a:cs typeface="Merienda"/>
                <a:sym typeface="Merienda"/>
              </a:rPr>
              <a:t>Pas besoin de morsure pour</a:t>
            </a:r>
            <a:endParaRPr sz="30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Merienda"/>
                <a:ea typeface="Merienda"/>
                <a:cs typeface="Merienda"/>
                <a:sym typeface="Merienda"/>
              </a:rPr>
              <a:t>Le transfer</a:t>
            </a:r>
            <a:endParaRPr sz="3000" b="1" i="0" u="none" strike="noStrike" cap="none">
              <a:solidFill>
                <a:schemeClr val="lt1"/>
              </a:solidFill>
              <a:latin typeface="Merienda"/>
              <a:ea typeface="Merienda"/>
              <a:cs typeface="Merienda"/>
              <a:sym typeface="Merienda"/>
            </a:endParaRPr>
          </a:p>
        </p:txBody>
      </p:sp>
      <p:sp>
        <p:nvSpPr>
          <p:cNvPr id="409" name="Google Shape;409;p44"/>
          <p:cNvSpPr txBox="1"/>
          <p:nvPr/>
        </p:nvSpPr>
        <p:spPr>
          <a:xfrm>
            <a:off x="4480000" y="2645600"/>
            <a:ext cx="3387600" cy="113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Merienda"/>
                <a:ea typeface="Merienda"/>
                <a:cs typeface="Merienda"/>
                <a:sym typeface="Merienda"/>
              </a:rPr>
              <a:t>Ni d’érythème migrant</a:t>
            </a:r>
            <a:endParaRPr sz="3000" b="1" i="0" u="none" strike="noStrike" cap="none">
              <a:solidFill>
                <a:schemeClr val="lt1"/>
              </a:solidFill>
              <a:latin typeface="Merienda"/>
              <a:ea typeface="Merienda"/>
              <a:cs typeface="Merienda"/>
              <a:sym typeface="Meriend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13"/>
        <p:cNvGrpSpPr/>
        <p:nvPr/>
      </p:nvGrpSpPr>
      <p:grpSpPr>
        <a:xfrm>
          <a:off x="0" y="0"/>
          <a:ext cx="0" cy="0"/>
          <a:chOff x="0" y="0"/>
          <a:chExt cx="0" cy="0"/>
        </a:xfrm>
      </p:grpSpPr>
      <p:pic>
        <p:nvPicPr>
          <p:cNvPr id="414" name="Google Shape;414;p45"/>
          <p:cNvPicPr preferRelativeResize="0"/>
          <p:nvPr/>
        </p:nvPicPr>
        <p:blipFill rotWithShape="1">
          <a:blip r:embed="rId6">
            <a:alphaModFix/>
          </a:blip>
          <a:srcRect/>
          <a:stretch/>
        </p:blipFill>
        <p:spPr>
          <a:xfrm>
            <a:off x="1734982" y="98716"/>
            <a:ext cx="5391150" cy="4453225"/>
          </a:xfrm>
          <a:prstGeom prst="rect">
            <a:avLst/>
          </a:prstGeom>
          <a:noFill/>
          <a:ln w="76200" cap="flat" cmpd="sng">
            <a:solidFill>
              <a:srgbClr val="93C47D"/>
            </a:solidFill>
            <a:prstDash val="solid"/>
            <a:round/>
            <a:headEnd type="none" w="sm" len="sm"/>
            <a:tailEnd type="none" w="sm" len="sm"/>
          </a:ln>
        </p:spPr>
      </p:pic>
      <p:sp>
        <p:nvSpPr>
          <p:cNvPr id="415" name="Google Shape;415;p45"/>
          <p:cNvSpPr txBox="1"/>
          <p:nvPr/>
        </p:nvSpPr>
        <p:spPr>
          <a:xfrm>
            <a:off x="181070" y="4534133"/>
            <a:ext cx="8962930" cy="6093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700"/>
              <a:buFont typeface="Arial"/>
              <a:buNone/>
            </a:pPr>
            <a:r>
              <a:rPr lang="en-GB" sz="2400" dirty="0">
                <a:solidFill>
                  <a:schemeClr val="lt1"/>
                </a:solidFill>
                <a:latin typeface="Merienda ExtraBold"/>
                <a:ea typeface="Merienda ExtraBold"/>
                <a:cs typeface="Merienda ExtraBold"/>
                <a:sym typeface="Merienda ExtraBold"/>
              </a:rPr>
              <a:t>La </a:t>
            </a:r>
            <a:r>
              <a:rPr lang="en-GB" sz="2400" dirty="0" err="1">
                <a:solidFill>
                  <a:schemeClr val="lt1"/>
                </a:solidFill>
                <a:latin typeface="Merienda ExtraBold"/>
                <a:ea typeface="Merienda ExtraBold"/>
                <a:cs typeface="Merienda ExtraBold"/>
                <a:sym typeface="Merienda ExtraBold"/>
              </a:rPr>
              <a:t>tique</a:t>
            </a:r>
            <a:r>
              <a:rPr lang="en-GB" sz="2400" dirty="0">
                <a:solidFill>
                  <a:schemeClr val="lt1"/>
                </a:solidFill>
                <a:latin typeface="Merienda ExtraBold"/>
                <a:ea typeface="Merienda ExtraBold"/>
                <a:cs typeface="Merienda ExtraBold"/>
                <a:sym typeface="Merienda ExtraBold"/>
              </a:rPr>
              <a:t> </a:t>
            </a:r>
            <a:r>
              <a:rPr lang="en-GB" sz="2400" b="0" i="0" u="none" strike="noStrike" cap="none" dirty="0" err="1">
                <a:solidFill>
                  <a:schemeClr val="lt1"/>
                </a:solidFill>
                <a:latin typeface="Merienda ExtraBold"/>
                <a:ea typeface="Merienda ExtraBold"/>
                <a:cs typeface="Merienda ExtraBold"/>
                <a:sym typeface="Merienda ExtraBold"/>
              </a:rPr>
              <a:t>collabore</a:t>
            </a:r>
            <a:r>
              <a:rPr lang="en-GB" sz="2400" b="0" i="0" u="none" strike="noStrike" cap="none" dirty="0">
                <a:solidFill>
                  <a:schemeClr val="lt1"/>
                </a:solidFill>
                <a:latin typeface="Merienda ExtraBold"/>
                <a:ea typeface="Merienda ExtraBold"/>
                <a:cs typeface="Merienda ExtraBold"/>
                <a:sym typeface="Merienda ExtraBold"/>
              </a:rPr>
              <a:t> </a:t>
            </a:r>
            <a:r>
              <a:rPr lang="en-GB" sz="2400" b="0" i="0" u="none" strike="noStrike" cap="none" dirty="0" err="1">
                <a:solidFill>
                  <a:schemeClr val="lt1"/>
                </a:solidFill>
                <a:latin typeface="Merienda ExtraBold"/>
                <a:ea typeface="Merienda ExtraBold"/>
                <a:cs typeface="Merienda ExtraBold"/>
                <a:sym typeface="Merienda ExtraBold"/>
              </a:rPr>
              <a:t>à</a:t>
            </a:r>
            <a:r>
              <a:rPr lang="en-GB" sz="2400" b="0" i="0" u="none" strike="noStrike" cap="none" dirty="0">
                <a:solidFill>
                  <a:schemeClr val="lt1"/>
                </a:solidFill>
                <a:latin typeface="Merienda ExtraBold"/>
                <a:ea typeface="Merienda ExtraBold"/>
                <a:cs typeface="Merienda ExtraBold"/>
                <a:sym typeface="Merienda ExtraBold"/>
              </a:rPr>
              <a:t> </a:t>
            </a:r>
            <a:r>
              <a:rPr lang="en-GB" sz="2400" b="0" i="0" u="none" strike="noStrike" cap="none" dirty="0" err="1">
                <a:solidFill>
                  <a:schemeClr val="lt1"/>
                </a:solidFill>
                <a:latin typeface="Merienda ExtraBold"/>
                <a:ea typeface="Merienda ExtraBold"/>
                <a:cs typeface="Merienda ExtraBold"/>
                <a:sym typeface="Merienda ExtraBold"/>
              </a:rPr>
              <a:t>ébranler</a:t>
            </a:r>
            <a:r>
              <a:rPr lang="en-GB" sz="2400" b="0" i="0" u="none" strike="noStrike" cap="none" dirty="0">
                <a:solidFill>
                  <a:schemeClr val="lt1"/>
                </a:solidFill>
                <a:latin typeface="Merienda ExtraBold"/>
                <a:ea typeface="Merienda ExtraBold"/>
                <a:cs typeface="Merienda ExtraBold"/>
                <a:sym typeface="Merienda ExtraBold"/>
              </a:rPr>
              <a:t> les bases de </a:t>
            </a:r>
            <a:r>
              <a:rPr lang="en-GB" sz="2400" b="0" i="0" u="none" strike="noStrike" cap="none" dirty="0" err="1">
                <a:solidFill>
                  <a:schemeClr val="lt1"/>
                </a:solidFill>
                <a:latin typeface="Merienda ExtraBold"/>
                <a:ea typeface="Merienda ExtraBold"/>
                <a:cs typeface="Merienda ExtraBold"/>
                <a:sym typeface="Merienda ExtraBold"/>
              </a:rPr>
              <a:t>l’Académie</a:t>
            </a:r>
            <a:endParaRPr sz="2400" b="0" i="0" u="none" strike="noStrike" cap="none" dirty="0">
              <a:solidFill>
                <a:schemeClr val="lt1"/>
              </a:solidFill>
              <a:latin typeface="Merienda ExtraBold"/>
              <a:ea typeface="Merienda ExtraBold"/>
              <a:cs typeface="Merienda ExtraBold"/>
              <a:sym typeface="Merienda ExtraBold"/>
            </a:endParaRPr>
          </a:p>
        </p:txBody>
      </p:sp>
      <p:pic>
        <p:nvPicPr>
          <p:cNvPr id="416" name="Google Shape;416;p45"/>
          <p:cNvPicPr preferRelativeResize="0"/>
          <p:nvPr/>
        </p:nvPicPr>
        <p:blipFill rotWithShape="1">
          <a:blip r:embed="rId7">
            <a:alphaModFix/>
          </a:blip>
          <a:srcRect/>
          <a:stretch/>
        </p:blipFill>
        <p:spPr>
          <a:xfrm rot="10800000">
            <a:off x="3675972" y="2783735"/>
            <a:ext cx="1509169" cy="17682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wipe(down)">
                                      <p:cBhvr>
                                        <p:cTn id="7" dur="870">
                                          <p:stCondLst>
                                            <p:cond delay="0"/>
                                          </p:stCondLst>
                                        </p:cTn>
                                        <p:tgtEl>
                                          <p:spTgt spid="416"/>
                                        </p:tgtEl>
                                      </p:cBhvr>
                                    </p:animEffect>
                                    <p:anim calcmode="lin" valueType="num">
                                      <p:cBhvr>
                                        <p:cTn id="8" dur="2733" tmFilter="0,0; 0.14,0.36; 0.43,0.73; 0.71,0.91; 1.0,1.0">
                                          <p:stCondLst>
                                            <p:cond delay="0"/>
                                          </p:stCondLst>
                                        </p:cTn>
                                        <p:tgtEl>
                                          <p:spTgt spid="41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416"/>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416"/>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416"/>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416"/>
                                        </p:tgtEl>
                                        <p:attrNameLst>
                                          <p:attrName>ppt_y</p:attrName>
                                        </p:attrNameLst>
                                      </p:cBhvr>
                                      <p:tavLst>
                                        <p:tav tm="0" fmla="#ppt_y-sin(pi*$)/81">
                                          <p:val>
                                            <p:fltVal val="0"/>
                                          </p:val>
                                        </p:tav>
                                        <p:tav tm="100000">
                                          <p:val>
                                            <p:fltVal val="1"/>
                                          </p:val>
                                        </p:tav>
                                      </p:tavLst>
                                    </p:anim>
                                    <p:animScale>
                                      <p:cBhvr>
                                        <p:cTn id="13" dur="39">
                                          <p:stCondLst>
                                            <p:cond delay="975"/>
                                          </p:stCondLst>
                                        </p:cTn>
                                        <p:tgtEl>
                                          <p:spTgt spid="416"/>
                                        </p:tgtEl>
                                      </p:cBhvr>
                                      <p:to x="100000" y="60000"/>
                                    </p:animScale>
                                    <p:animScale>
                                      <p:cBhvr>
                                        <p:cTn id="14" dur="249" decel="50000">
                                          <p:stCondLst>
                                            <p:cond delay="1014"/>
                                          </p:stCondLst>
                                        </p:cTn>
                                        <p:tgtEl>
                                          <p:spTgt spid="416"/>
                                        </p:tgtEl>
                                      </p:cBhvr>
                                      <p:to x="100000" y="100000"/>
                                    </p:animScale>
                                    <p:animScale>
                                      <p:cBhvr>
                                        <p:cTn id="15" dur="39">
                                          <p:stCondLst>
                                            <p:cond delay="1968"/>
                                          </p:stCondLst>
                                        </p:cTn>
                                        <p:tgtEl>
                                          <p:spTgt spid="416"/>
                                        </p:tgtEl>
                                      </p:cBhvr>
                                      <p:to x="100000" y="80000"/>
                                    </p:animScale>
                                    <p:animScale>
                                      <p:cBhvr>
                                        <p:cTn id="16" dur="249" decel="50000">
                                          <p:stCondLst>
                                            <p:cond delay="2007"/>
                                          </p:stCondLst>
                                        </p:cTn>
                                        <p:tgtEl>
                                          <p:spTgt spid="416"/>
                                        </p:tgtEl>
                                      </p:cBhvr>
                                      <p:to x="100000" y="100000"/>
                                    </p:animScale>
                                    <p:animScale>
                                      <p:cBhvr>
                                        <p:cTn id="17" dur="39">
                                          <p:stCondLst>
                                            <p:cond delay="2463"/>
                                          </p:stCondLst>
                                        </p:cTn>
                                        <p:tgtEl>
                                          <p:spTgt spid="416"/>
                                        </p:tgtEl>
                                      </p:cBhvr>
                                      <p:to x="100000" y="90000"/>
                                    </p:animScale>
                                    <p:animScale>
                                      <p:cBhvr>
                                        <p:cTn id="18" dur="249" decel="50000">
                                          <p:stCondLst>
                                            <p:cond delay="2502"/>
                                          </p:stCondLst>
                                        </p:cTn>
                                        <p:tgtEl>
                                          <p:spTgt spid="416"/>
                                        </p:tgtEl>
                                      </p:cBhvr>
                                      <p:to x="100000" y="100000"/>
                                    </p:animScale>
                                    <p:animScale>
                                      <p:cBhvr>
                                        <p:cTn id="19" dur="39">
                                          <p:stCondLst>
                                            <p:cond delay="2712"/>
                                          </p:stCondLst>
                                        </p:cTn>
                                        <p:tgtEl>
                                          <p:spTgt spid="416"/>
                                        </p:tgtEl>
                                      </p:cBhvr>
                                      <p:to x="100000" y="95000"/>
                                    </p:animScale>
                                    <p:animScale>
                                      <p:cBhvr>
                                        <p:cTn id="20" dur="249" decel="50000">
                                          <p:stCondLst>
                                            <p:cond delay="2751"/>
                                          </p:stCondLst>
                                        </p:cTn>
                                        <p:tgtEl>
                                          <p:spTgt spid="41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21" fill="hold">
                            <p:stCondLst>
                              <p:cond delay="3000"/>
                            </p:stCondLst>
                            <p:childTnLst>
                              <p:par>
                                <p:cTn id="22" presetID="9" presetClass="exit" presetSubtype="0" fill="hold" nodeType="afterEffect">
                                  <p:stCondLst>
                                    <p:cond delay="0"/>
                                  </p:stCondLst>
                                  <p:childTnLst>
                                    <p:animEffect transition="out" filter="dissolve">
                                      <p:cBhvr>
                                        <p:cTn id="23" dur="3000"/>
                                        <p:tgtEl>
                                          <p:spTgt spid="414"/>
                                        </p:tgtEl>
                                      </p:cBhvr>
                                    </p:animEffect>
                                    <p:set>
                                      <p:cBhvr>
                                        <p:cTn id="24" dur="1" fill="hold">
                                          <p:stCondLst>
                                            <p:cond delay="2999"/>
                                          </p:stCondLst>
                                        </p:cTn>
                                        <p:tgtEl>
                                          <p:spTgt spid="41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explode.wav"/>
                                        </p:tgtEl>
                                      </p:cMediaNode>
                                    </p:audio>
                                  </p:subTnLst>
                                </p:cTn>
                              </p:par>
                              <p:par>
                                <p:cTn id="25" presetID="32" presetClass="emph" presetSubtype="0" repeatCount="2000" fill="hold" nodeType="withEffect">
                                  <p:stCondLst>
                                    <p:cond delay="0"/>
                                  </p:stCondLst>
                                  <p:childTnLst>
                                    <p:animRot by="120000">
                                      <p:cBhvr>
                                        <p:cTn id="26" dur="200" fill="hold">
                                          <p:stCondLst>
                                            <p:cond delay="0"/>
                                          </p:stCondLst>
                                        </p:cTn>
                                        <p:tgtEl>
                                          <p:spTgt spid="416"/>
                                        </p:tgtEl>
                                        <p:attrNameLst>
                                          <p:attrName>r</p:attrName>
                                        </p:attrNameLst>
                                      </p:cBhvr>
                                    </p:animRot>
                                    <p:animRot by="-240000">
                                      <p:cBhvr>
                                        <p:cTn id="27" dur="400" fill="hold">
                                          <p:stCondLst>
                                            <p:cond delay="400"/>
                                          </p:stCondLst>
                                        </p:cTn>
                                        <p:tgtEl>
                                          <p:spTgt spid="416"/>
                                        </p:tgtEl>
                                        <p:attrNameLst>
                                          <p:attrName>r</p:attrName>
                                        </p:attrNameLst>
                                      </p:cBhvr>
                                    </p:animRot>
                                    <p:animRot by="240000">
                                      <p:cBhvr>
                                        <p:cTn id="28" dur="400" fill="hold">
                                          <p:stCondLst>
                                            <p:cond delay="800"/>
                                          </p:stCondLst>
                                        </p:cTn>
                                        <p:tgtEl>
                                          <p:spTgt spid="416"/>
                                        </p:tgtEl>
                                        <p:attrNameLst>
                                          <p:attrName>r</p:attrName>
                                        </p:attrNameLst>
                                      </p:cBhvr>
                                    </p:animRot>
                                    <p:animRot by="-240000">
                                      <p:cBhvr>
                                        <p:cTn id="29" dur="400" fill="hold">
                                          <p:stCondLst>
                                            <p:cond delay="1200"/>
                                          </p:stCondLst>
                                        </p:cTn>
                                        <p:tgtEl>
                                          <p:spTgt spid="416"/>
                                        </p:tgtEl>
                                        <p:attrNameLst>
                                          <p:attrName>r</p:attrName>
                                        </p:attrNameLst>
                                      </p:cBhvr>
                                    </p:animRot>
                                    <p:animRot by="120000">
                                      <p:cBhvr>
                                        <p:cTn id="30" dur="400" fill="hold">
                                          <p:stCondLst>
                                            <p:cond delay="1600"/>
                                          </p:stCondLst>
                                        </p:cTn>
                                        <p:tgtEl>
                                          <p:spTgt spid="4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0"/>
        <p:cNvGrpSpPr/>
        <p:nvPr/>
      </p:nvGrpSpPr>
      <p:grpSpPr>
        <a:xfrm>
          <a:off x="0" y="0"/>
          <a:ext cx="0" cy="0"/>
          <a:chOff x="0" y="0"/>
          <a:chExt cx="0" cy="0"/>
        </a:xfrm>
      </p:grpSpPr>
      <p:pic>
        <p:nvPicPr>
          <p:cNvPr id="421" name="Google Shape;421;p46"/>
          <p:cNvPicPr preferRelativeResize="0"/>
          <p:nvPr/>
        </p:nvPicPr>
        <p:blipFill rotWithShape="1">
          <a:blip r:embed="rId4">
            <a:alphaModFix/>
          </a:blip>
          <a:srcRect/>
          <a:stretch/>
        </p:blipFill>
        <p:spPr>
          <a:xfrm>
            <a:off x="5433350" y="3064000"/>
            <a:ext cx="3488426" cy="1804900"/>
          </a:xfrm>
          <a:prstGeom prst="rect">
            <a:avLst/>
          </a:prstGeom>
          <a:noFill/>
          <a:ln>
            <a:noFill/>
          </a:ln>
        </p:spPr>
      </p:pic>
      <p:pic>
        <p:nvPicPr>
          <p:cNvPr id="422" name="Google Shape;422;p46"/>
          <p:cNvPicPr preferRelativeResize="0"/>
          <p:nvPr/>
        </p:nvPicPr>
        <p:blipFill rotWithShape="1">
          <a:blip r:embed="rId5">
            <a:alphaModFix/>
          </a:blip>
          <a:srcRect/>
          <a:stretch/>
        </p:blipFill>
        <p:spPr>
          <a:xfrm>
            <a:off x="2431150" y="2972700"/>
            <a:ext cx="3846163" cy="2096299"/>
          </a:xfrm>
          <a:prstGeom prst="rect">
            <a:avLst/>
          </a:prstGeom>
          <a:noFill/>
          <a:ln>
            <a:noFill/>
          </a:ln>
        </p:spPr>
      </p:pic>
      <p:sp>
        <p:nvSpPr>
          <p:cNvPr id="423" name="Google Shape;423;p46"/>
          <p:cNvSpPr txBox="1"/>
          <p:nvPr/>
        </p:nvSpPr>
        <p:spPr>
          <a:xfrm>
            <a:off x="1789050" y="0"/>
            <a:ext cx="62313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chemeClr val="lt1"/>
                </a:solidFill>
                <a:latin typeface="Merienda ExtraBold"/>
                <a:ea typeface="Merienda ExtraBold"/>
                <a:cs typeface="Merienda ExtraBold"/>
                <a:sym typeface="Merienda ExtraBold"/>
              </a:rPr>
              <a:t>Facteurs chimiques, ADN, ARN</a:t>
            </a:r>
            <a:endParaRPr sz="2500" b="0" i="0" u="none" strike="noStrike" cap="none">
              <a:solidFill>
                <a:schemeClr val="lt1"/>
              </a:solidFill>
              <a:latin typeface="Merienda ExtraBold"/>
              <a:ea typeface="Merienda ExtraBold"/>
              <a:cs typeface="Merienda ExtraBold"/>
              <a:sym typeface="Merienda ExtraBold"/>
            </a:endParaRPr>
          </a:p>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chemeClr val="lt1"/>
                </a:solidFill>
                <a:latin typeface="Merienda ExtraBold"/>
                <a:ea typeface="Merienda ExtraBold"/>
                <a:cs typeface="Merienda ExtraBold"/>
                <a:sym typeface="Merienda ExtraBold"/>
              </a:rPr>
              <a:t>style de vie, diètes</a:t>
            </a:r>
            <a:endParaRPr sz="100" b="0" i="0" u="none" strike="noStrike" cap="none">
              <a:solidFill>
                <a:schemeClr val="lt1"/>
              </a:solidFill>
              <a:latin typeface="Merienda ExtraBold"/>
              <a:ea typeface="Merienda ExtraBold"/>
              <a:cs typeface="Merienda ExtraBold"/>
              <a:sym typeface="Merienda ExtraBold"/>
            </a:endParaRPr>
          </a:p>
        </p:txBody>
      </p:sp>
      <p:pic>
        <p:nvPicPr>
          <p:cNvPr id="424" name="Google Shape;424;p46"/>
          <p:cNvPicPr preferRelativeResize="0"/>
          <p:nvPr/>
        </p:nvPicPr>
        <p:blipFill rotWithShape="1">
          <a:blip r:embed="rId6">
            <a:alphaModFix/>
          </a:blip>
          <a:srcRect/>
          <a:stretch/>
        </p:blipFill>
        <p:spPr>
          <a:xfrm>
            <a:off x="3366125" y="1139850"/>
            <a:ext cx="1829775" cy="1738600"/>
          </a:xfrm>
          <a:prstGeom prst="rect">
            <a:avLst/>
          </a:prstGeom>
          <a:noFill/>
          <a:ln>
            <a:noFill/>
          </a:ln>
        </p:spPr>
      </p:pic>
      <p:pic>
        <p:nvPicPr>
          <p:cNvPr id="425" name="Google Shape;425;p46"/>
          <p:cNvPicPr preferRelativeResize="0"/>
          <p:nvPr/>
        </p:nvPicPr>
        <p:blipFill rotWithShape="1">
          <a:blip r:embed="rId7">
            <a:alphaModFix/>
          </a:blip>
          <a:srcRect/>
          <a:stretch/>
        </p:blipFill>
        <p:spPr>
          <a:xfrm>
            <a:off x="198475" y="954300"/>
            <a:ext cx="3076575" cy="2466975"/>
          </a:xfrm>
          <a:prstGeom prst="rect">
            <a:avLst/>
          </a:prstGeom>
          <a:noFill/>
          <a:ln>
            <a:noFill/>
          </a:ln>
        </p:spPr>
      </p:pic>
      <p:pic>
        <p:nvPicPr>
          <p:cNvPr id="426" name="Google Shape;426;p46"/>
          <p:cNvPicPr preferRelativeResize="0"/>
          <p:nvPr/>
        </p:nvPicPr>
        <p:blipFill rotWithShape="1">
          <a:blip r:embed="rId8">
            <a:alphaModFix/>
          </a:blip>
          <a:srcRect/>
          <a:stretch/>
        </p:blipFill>
        <p:spPr>
          <a:xfrm>
            <a:off x="5363550" y="1106700"/>
            <a:ext cx="3628050" cy="1804909"/>
          </a:xfrm>
          <a:prstGeom prst="rect">
            <a:avLst/>
          </a:prstGeom>
          <a:noFill/>
          <a:ln>
            <a:noFill/>
          </a:ln>
        </p:spPr>
      </p:pic>
      <p:pic>
        <p:nvPicPr>
          <p:cNvPr id="427" name="Google Shape;427;p46"/>
          <p:cNvPicPr preferRelativeResize="0"/>
          <p:nvPr/>
        </p:nvPicPr>
        <p:blipFill rotWithShape="1">
          <a:blip r:embed="rId9">
            <a:alphaModFix/>
          </a:blip>
          <a:srcRect/>
          <a:stretch/>
        </p:blipFill>
        <p:spPr>
          <a:xfrm>
            <a:off x="5320338" y="1045609"/>
            <a:ext cx="2187509" cy="1927091"/>
          </a:xfrm>
          <a:prstGeom prst="rect">
            <a:avLst/>
          </a:prstGeom>
          <a:noFill/>
          <a:ln>
            <a:noFill/>
          </a:ln>
        </p:spPr>
      </p:pic>
      <p:sp>
        <p:nvSpPr>
          <p:cNvPr id="428" name="Google Shape;428;p46"/>
          <p:cNvSpPr txBox="1"/>
          <p:nvPr/>
        </p:nvSpPr>
        <p:spPr>
          <a:xfrm>
            <a:off x="198463" y="1045600"/>
            <a:ext cx="3000000" cy="780300"/>
          </a:xfrm>
          <a:prstGeom prst="rect">
            <a:avLst/>
          </a:prstGeom>
          <a:noFill/>
          <a:ln>
            <a:noFill/>
          </a:ln>
        </p:spPr>
        <p:txBody>
          <a:bodyPr spcFirstLastPara="1" wrap="square" lIns="91425" tIns="72000"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GB" sz="1800" b="1" i="0" u="none" strike="noStrike" cap="none" dirty="0" err="1">
                <a:solidFill>
                  <a:schemeClr val="dk1"/>
                </a:solidFill>
                <a:latin typeface="Merienda"/>
                <a:ea typeface="Merienda"/>
                <a:cs typeface="Merienda"/>
                <a:sym typeface="Merienda"/>
              </a:rPr>
              <a:t>Quand</a:t>
            </a:r>
            <a:r>
              <a:rPr lang="en-GB" sz="1800" b="1" i="0" u="none" strike="noStrike" cap="none" dirty="0">
                <a:solidFill>
                  <a:schemeClr val="dk1"/>
                </a:solidFill>
                <a:latin typeface="Merienda"/>
                <a:ea typeface="Merienda"/>
                <a:cs typeface="Merienda"/>
                <a:sym typeface="Merienda"/>
              </a:rPr>
              <a:t> on </a:t>
            </a:r>
            <a:r>
              <a:rPr lang="en-GB" sz="1800" b="1" i="0" u="none" strike="noStrike" cap="none" dirty="0" err="1">
                <a:solidFill>
                  <a:schemeClr val="dk1"/>
                </a:solidFill>
                <a:latin typeface="Merienda"/>
                <a:ea typeface="Merienda"/>
                <a:cs typeface="Merienda"/>
                <a:sym typeface="Merienda"/>
              </a:rPr>
              <a:t>est</a:t>
            </a:r>
            <a:r>
              <a:rPr lang="en-GB" sz="1800" b="1" i="0" u="none" strike="noStrike" cap="none" dirty="0">
                <a:solidFill>
                  <a:schemeClr val="dk1"/>
                </a:solidFill>
                <a:latin typeface="Merienda"/>
                <a:ea typeface="Merienda"/>
                <a:cs typeface="Merienda"/>
                <a:sym typeface="Merienda"/>
              </a:rPr>
              <a:t> </a:t>
            </a:r>
            <a:r>
              <a:rPr lang="en-GB" sz="1800" b="1" i="0" u="none" strike="noStrike" cap="none" dirty="0" err="1">
                <a:solidFill>
                  <a:schemeClr val="dk1"/>
                </a:solidFill>
                <a:latin typeface="Merienda"/>
                <a:ea typeface="Merienda"/>
                <a:cs typeface="Merienda"/>
                <a:sym typeface="Merienda"/>
              </a:rPr>
              <a:t>malade</a:t>
            </a:r>
            <a:r>
              <a:rPr lang="en-GB" sz="1800" b="1" i="0" u="none" strike="noStrike" cap="none" dirty="0">
                <a:solidFill>
                  <a:schemeClr val="dk1"/>
                </a:solidFill>
                <a:latin typeface="Merienda"/>
                <a:ea typeface="Merienda"/>
                <a:cs typeface="Merienda"/>
                <a:sym typeface="Merienda"/>
              </a:rPr>
              <a:t>,</a:t>
            </a:r>
            <a:endParaRPr sz="1800" b="1" i="0" u="none" strike="noStrike" cap="none" dirty="0">
              <a:solidFill>
                <a:schemeClr val="dk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Merienda"/>
                <a:ea typeface="Merienda"/>
                <a:cs typeface="Merienda"/>
                <a:sym typeface="Merienda"/>
              </a:rPr>
              <a:t>           on </a:t>
            </a:r>
            <a:r>
              <a:rPr lang="en-GB" sz="1800" b="1" i="0" u="none" strike="noStrike" cap="none" dirty="0" err="1">
                <a:solidFill>
                  <a:schemeClr val="dk1"/>
                </a:solidFill>
                <a:latin typeface="Merienda"/>
                <a:ea typeface="Merienda"/>
                <a:cs typeface="Merienda"/>
                <a:sym typeface="Merienda"/>
              </a:rPr>
              <a:t>est</a:t>
            </a:r>
            <a:r>
              <a:rPr lang="en-GB" sz="1800" b="1" i="0" u="none" strike="noStrike" cap="none" dirty="0">
                <a:solidFill>
                  <a:schemeClr val="dk1"/>
                </a:solidFill>
                <a:latin typeface="Merienda"/>
                <a:ea typeface="Merienda"/>
                <a:cs typeface="Merienda"/>
                <a:sym typeface="Merienda"/>
              </a:rPr>
              <a:t> </a:t>
            </a:r>
            <a:r>
              <a:rPr lang="en-GB" sz="1800" b="1" i="0" u="none" strike="noStrike" cap="none" dirty="0" err="1">
                <a:solidFill>
                  <a:schemeClr val="dk1"/>
                </a:solidFill>
                <a:effectLst>
                  <a:outerShdw blurRad="50800" dist="50800" algn="ctr" rotWithShape="0">
                    <a:srgbClr val="000000">
                      <a:alpha val="43137"/>
                    </a:srgbClr>
                  </a:outerShdw>
                </a:effectLst>
                <a:latin typeface="Merienda"/>
                <a:ea typeface="Merienda"/>
                <a:cs typeface="Merienda"/>
                <a:sym typeface="Merienda"/>
              </a:rPr>
              <a:t>malade</a:t>
            </a:r>
            <a:r>
              <a:rPr lang="en-GB" sz="1800" b="1" i="0" u="none" strike="noStrike" cap="none" dirty="0">
                <a:solidFill>
                  <a:schemeClr val="dk1"/>
                </a:solidFill>
                <a:latin typeface="Merienda"/>
                <a:ea typeface="Merienda"/>
                <a:cs typeface="Merienda"/>
                <a:sym typeface="Merienda"/>
              </a:rPr>
              <a:t> </a:t>
            </a:r>
            <a:endParaRPr sz="1400" b="1" i="0" u="none" strike="noStrike" cap="none" dirty="0">
              <a:solidFill>
                <a:schemeClr val="dk1"/>
              </a:solidFill>
              <a:latin typeface="Merienda"/>
              <a:ea typeface="Merienda"/>
              <a:cs typeface="Merienda"/>
              <a:sym typeface="Meriend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sp>
        <p:nvSpPr>
          <p:cNvPr id="433" name="Google Shape;433;p47"/>
          <p:cNvSpPr txBox="1"/>
          <p:nvPr/>
        </p:nvSpPr>
        <p:spPr>
          <a:xfrm>
            <a:off x="1484100" y="233800"/>
            <a:ext cx="64854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600"/>
              <a:buFont typeface="Arial"/>
              <a:buNone/>
            </a:pPr>
            <a:r>
              <a:rPr lang="en-GB" sz="2600" b="0" i="0" u="none" strike="noStrike" cap="none" dirty="0">
                <a:solidFill>
                  <a:schemeClr val="lt1"/>
                </a:solidFill>
                <a:latin typeface="Merienda ExtraBold"/>
                <a:ea typeface="Merienda ExtraBold"/>
                <a:cs typeface="Merienda ExtraBold"/>
                <a:sym typeface="Merienda ExtraBold"/>
              </a:rPr>
              <a:t>La </a:t>
            </a:r>
            <a:r>
              <a:rPr lang="en-GB" sz="2600" b="0" i="0" u="none" strike="noStrike" cap="none" dirty="0" err="1">
                <a:solidFill>
                  <a:schemeClr val="lt1"/>
                </a:solidFill>
                <a:latin typeface="Merienda ExtraBold"/>
                <a:ea typeface="Merienda ExtraBold"/>
                <a:cs typeface="Merienda ExtraBold"/>
                <a:sym typeface="Merienda ExtraBold"/>
              </a:rPr>
              <a:t>maladie</a:t>
            </a:r>
            <a:r>
              <a:rPr lang="en-GB" sz="2600" b="0" i="0" u="none" strike="noStrike" cap="none" dirty="0">
                <a:solidFill>
                  <a:schemeClr val="lt1"/>
                </a:solidFill>
                <a:latin typeface="Merienda ExtraBold"/>
                <a:ea typeface="Merienda ExtraBold"/>
                <a:cs typeface="Merienda ExtraBold"/>
                <a:sym typeface="Merienda ExtraBold"/>
              </a:rPr>
              <a:t> se </a:t>
            </a:r>
            <a:r>
              <a:rPr lang="en-GB" sz="2600" b="0" i="0" u="none" strike="noStrike" cap="none" dirty="0" err="1">
                <a:solidFill>
                  <a:schemeClr val="lt1"/>
                </a:solidFill>
                <a:latin typeface="Merienda ExtraBold"/>
                <a:ea typeface="Merienda ExtraBold"/>
                <a:cs typeface="Merienda ExtraBold"/>
                <a:sym typeface="Merienda ExtraBold"/>
              </a:rPr>
              <a:t>trouve</a:t>
            </a:r>
            <a:r>
              <a:rPr lang="en-GB" sz="2600" b="0" i="0" u="none" strike="noStrike" cap="none" dirty="0">
                <a:solidFill>
                  <a:schemeClr val="lt1"/>
                </a:solidFill>
                <a:latin typeface="Merienda ExtraBold"/>
                <a:ea typeface="Merienda ExtraBold"/>
                <a:cs typeface="Merienda ExtraBold"/>
                <a:sym typeface="Merienda ExtraBold"/>
              </a:rPr>
              <a:t> dans le patient</a:t>
            </a:r>
            <a:endParaRPr sz="2600" b="0" i="0" u="none" strike="noStrike" cap="none" dirty="0">
              <a:solidFill>
                <a:schemeClr val="lt1"/>
              </a:solidFill>
              <a:latin typeface="Merienda ExtraBold"/>
              <a:ea typeface="Merienda ExtraBold"/>
              <a:cs typeface="Merienda ExtraBold"/>
              <a:sym typeface="Merienda ExtraBold"/>
            </a:endParaRPr>
          </a:p>
        </p:txBody>
      </p:sp>
      <p:pic>
        <p:nvPicPr>
          <p:cNvPr id="434" name="Google Shape;434;p47"/>
          <p:cNvPicPr preferRelativeResize="0"/>
          <p:nvPr/>
        </p:nvPicPr>
        <p:blipFill rotWithShape="1">
          <a:blip r:embed="rId4">
            <a:alphaModFix/>
          </a:blip>
          <a:srcRect/>
          <a:stretch/>
        </p:blipFill>
        <p:spPr>
          <a:xfrm>
            <a:off x="1627632" y="1179124"/>
            <a:ext cx="6062471" cy="2189125"/>
          </a:xfrm>
          <a:prstGeom prst="rect">
            <a:avLst/>
          </a:prstGeom>
          <a:noFill/>
          <a:ln>
            <a:noFill/>
          </a:ln>
        </p:spPr>
      </p:pic>
      <p:sp>
        <p:nvSpPr>
          <p:cNvPr id="435" name="Google Shape;435;p47"/>
          <p:cNvSpPr txBox="1"/>
          <p:nvPr/>
        </p:nvSpPr>
        <p:spPr>
          <a:xfrm>
            <a:off x="1146195" y="3630869"/>
            <a:ext cx="7161209" cy="64476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GB" sz="2600" b="0" i="0" u="none" strike="noStrike" cap="none" dirty="0">
                <a:solidFill>
                  <a:schemeClr val="lt1"/>
                </a:solidFill>
                <a:latin typeface="Merienda ExtraBold"/>
                <a:ea typeface="Merienda ExtraBold"/>
                <a:cs typeface="Merienda ExtraBold"/>
                <a:sym typeface="Merienda ExtraBold"/>
              </a:rPr>
              <a:t>Et non pas dans la </a:t>
            </a:r>
            <a:r>
              <a:rPr lang="en-GB" sz="2600" b="0" i="0" u="none" strike="noStrike" cap="none" dirty="0" err="1">
                <a:solidFill>
                  <a:schemeClr val="lt1"/>
                </a:solidFill>
                <a:latin typeface="Merienda ExtraBold"/>
                <a:ea typeface="Merienda ExtraBold"/>
                <a:cs typeface="Merienda ExtraBold"/>
                <a:sym typeface="Merienda ExtraBold"/>
              </a:rPr>
              <a:t>spécialité</a:t>
            </a:r>
            <a:r>
              <a:rPr lang="en-GB" sz="2600" b="0" i="0" u="none" strike="noStrike" cap="none" dirty="0">
                <a:solidFill>
                  <a:schemeClr val="lt1"/>
                </a:solidFill>
                <a:latin typeface="Merienda ExtraBold"/>
                <a:ea typeface="Merienda ExtraBold"/>
                <a:cs typeface="Merienda ExtraBold"/>
                <a:sym typeface="Merienda ExtraBold"/>
              </a:rPr>
              <a:t> </a:t>
            </a:r>
            <a:r>
              <a:rPr lang="en-GB" sz="2600" b="0" i="0" u="none" strike="noStrike" cap="none" dirty="0" err="1">
                <a:solidFill>
                  <a:schemeClr val="lt1"/>
                </a:solidFill>
                <a:latin typeface="Merienda ExtraBold"/>
                <a:ea typeface="Merienda ExtraBold"/>
                <a:cs typeface="Merienda ExtraBold"/>
                <a:sym typeface="Merienda ExtraBold"/>
              </a:rPr>
              <a:t>consultée</a:t>
            </a:r>
            <a:endParaRPr sz="2600" b="0" i="0" u="none" strike="noStrike" cap="none" dirty="0">
              <a:solidFill>
                <a:schemeClr val="lt1"/>
              </a:solidFill>
              <a:latin typeface="Merienda ExtraBold"/>
              <a:ea typeface="Merienda ExtraBold"/>
              <a:cs typeface="Merienda ExtraBold"/>
              <a:sym typeface="Merienda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6174-5830-5EA6-869C-F3171E31A2DA}"/>
              </a:ext>
            </a:extLst>
          </p:cNvPr>
          <p:cNvSpPr>
            <a:spLocks noGrp="1"/>
          </p:cNvSpPr>
          <p:nvPr>
            <p:ph type="title"/>
          </p:nvPr>
        </p:nvSpPr>
        <p:spPr/>
        <p:txBody>
          <a:bodyPr/>
          <a:lstStyle/>
          <a:p>
            <a:endParaRPr lang="fr-FR"/>
          </a:p>
        </p:txBody>
      </p:sp>
      <p:pic>
        <p:nvPicPr>
          <p:cNvPr id="3" name="Picture 2" descr="A close up of a thermometer&#10;&#10;Description automatically generated">
            <a:extLst>
              <a:ext uri="{FF2B5EF4-FFF2-40B4-BE49-F238E27FC236}">
                <a16:creationId xmlns:a16="http://schemas.microsoft.com/office/drawing/2014/main" id="{1095275D-7EC9-81D7-EBA2-35AA14CD0142}"/>
              </a:ext>
            </a:extLst>
          </p:cNvPr>
          <p:cNvPicPr>
            <a:picLocks noChangeAspect="1"/>
          </p:cNvPicPr>
          <p:nvPr/>
        </p:nvPicPr>
        <p:blipFill rotWithShape="1">
          <a:blip r:embed="rId2">
            <a:grayscl/>
          </a:blip>
          <a:srcRect r="1" b="17237"/>
          <a:stretch/>
        </p:blipFill>
        <p:spPr>
          <a:xfrm>
            <a:off x="-1524000" y="-714127"/>
            <a:ext cx="12192000" cy="6571753"/>
          </a:xfrm>
          <a:prstGeom prst="rect">
            <a:avLst/>
          </a:prstGeom>
        </p:spPr>
      </p:pic>
    </p:spTree>
    <p:extLst>
      <p:ext uri="{BB962C8B-B14F-4D97-AF65-F5344CB8AC3E}">
        <p14:creationId xmlns:p14="http://schemas.microsoft.com/office/powerpoint/2010/main" val="3006877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pic>
        <p:nvPicPr>
          <p:cNvPr id="440" name="Google Shape;440;p48"/>
          <p:cNvPicPr preferRelativeResize="0"/>
          <p:nvPr/>
        </p:nvPicPr>
        <p:blipFill rotWithShape="1">
          <a:blip r:embed="rId4">
            <a:alphaModFix/>
          </a:blip>
          <a:srcRect/>
          <a:stretch/>
        </p:blipFill>
        <p:spPr>
          <a:xfrm>
            <a:off x="270938" y="152400"/>
            <a:ext cx="8602133" cy="4838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
        <p:nvSpPr>
          <p:cNvPr id="445" name="Google Shape;445;p49"/>
          <p:cNvSpPr txBox="1"/>
          <p:nvPr/>
        </p:nvSpPr>
        <p:spPr>
          <a:xfrm>
            <a:off x="833500" y="81325"/>
            <a:ext cx="7196700" cy="1215900"/>
          </a:xfrm>
          <a:prstGeom prst="rect">
            <a:avLst/>
          </a:prstGeom>
          <a:noFill/>
          <a:ln>
            <a:noFill/>
          </a:ln>
        </p:spPr>
        <p:txBody>
          <a:bodyPr spcFirstLastPara="1" wrap="square" lIns="91425" tIns="91425" rIns="91425" bIns="91425" anchor="t" anchorCtr="0">
            <a:spAutoFit/>
          </a:bodyPr>
          <a:lstStyle/>
          <a:p>
            <a:pPr marL="2286000" marR="0" lvl="0" indent="457200" algn="l" rtl="0">
              <a:lnSpc>
                <a:spcPct val="100000"/>
              </a:lnSpc>
              <a:spcBef>
                <a:spcPts val="0"/>
              </a:spcBef>
              <a:spcAft>
                <a:spcPts val="0"/>
              </a:spcAft>
              <a:buClr>
                <a:srgbClr val="000000"/>
              </a:buClr>
              <a:buSzPts val="3600"/>
              <a:buFont typeface="Arial"/>
              <a:buNone/>
            </a:pPr>
            <a:r>
              <a:rPr lang="en-GB" sz="3600" b="0" i="0" u="none" strike="noStrike" cap="none" dirty="0">
                <a:solidFill>
                  <a:srgbClr val="00B0F0"/>
                </a:solidFill>
                <a:latin typeface="Arial"/>
                <a:ea typeface="Arial"/>
                <a:cs typeface="Arial"/>
                <a:sym typeface="Arial"/>
              </a:rPr>
              <a:t> </a:t>
            </a:r>
            <a:r>
              <a:rPr lang="en-GB" sz="3100" b="0" i="0" u="none" strike="noStrike" cap="none" dirty="0">
                <a:solidFill>
                  <a:schemeClr val="lt1"/>
                </a:solidFill>
                <a:latin typeface="Merienda ExtraBold"/>
                <a:ea typeface="Merienda ExtraBold"/>
                <a:cs typeface="Merienda ExtraBold"/>
                <a:sym typeface="Merienda ExtraBold"/>
              </a:rPr>
              <a:t>Les </a:t>
            </a:r>
            <a:r>
              <a:rPr lang="en-GB" sz="3100" b="0" i="0" u="none" strike="noStrike" cap="none" dirty="0">
                <a:solidFill>
                  <a:srgbClr val="93C47D"/>
                </a:solidFill>
                <a:latin typeface="Merienda ExtraBold"/>
                <a:ea typeface="Merienda ExtraBold"/>
                <a:cs typeface="Merienda ExtraBold"/>
                <a:sym typeface="Merienda ExtraBold"/>
              </a:rPr>
              <a:t>OIO</a:t>
            </a:r>
            <a:endParaRPr sz="3100" b="0" i="0" u="none" strike="noStrike" cap="none" dirty="0">
              <a:solidFill>
                <a:srgbClr val="93C47D"/>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3100"/>
              <a:buFont typeface="Arial"/>
              <a:buNone/>
            </a:pPr>
            <a:r>
              <a:rPr lang="en-GB" sz="3100" b="0" i="0" u="none" strike="noStrike" cap="none" dirty="0">
                <a:solidFill>
                  <a:schemeClr val="lt1"/>
                </a:solidFill>
                <a:latin typeface="Merienda ExtraBold"/>
                <a:ea typeface="Merienda ExtraBold"/>
                <a:cs typeface="Merienda ExtraBold"/>
                <a:sym typeface="Merienda ExtraBold"/>
              </a:rPr>
              <a:t>  </a:t>
            </a:r>
            <a:r>
              <a:rPr lang="en-GB" sz="1700" b="0" i="0" u="none" strike="noStrike" cap="none" dirty="0">
                <a:solidFill>
                  <a:schemeClr val="lt1"/>
                </a:solidFill>
                <a:latin typeface="Merienda ExtraBold"/>
                <a:ea typeface="Merienda ExtraBold"/>
                <a:cs typeface="Merienda ExtraBold"/>
                <a:sym typeface="Merienda ExtraBold"/>
              </a:rPr>
              <a:t>à ne pas prendre à la </a:t>
            </a:r>
            <a:r>
              <a:rPr lang="en-GB" sz="1700" b="0" i="0" u="none" strike="noStrike" cap="none" dirty="0" err="1">
                <a:solidFill>
                  <a:schemeClr val="lt1"/>
                </a:solidFill>
                <a:latin typeface="Merienda ExtraBold"/>
                <a:ea typeface="Merienda ExtraBold"/>
                <a:cs typeface="Merienda ExtraBold"/>
                <a:sym typeface="Merienda ExtraBold"/>
              </a:rPr>
              <a:t>lettre</a:t>
            </a:r>
            <a:r>
              <a:rPr lang="en-GB" sz="1700" b="0" i="0" u="none" strike="noStrike" cap="none" dirty="0">
                <a:solidFill>
                  <a:schemeClr val="lt1"/>
                </a:solidFill>
                <a:latin typeface="Merienda ExtraBold"/>
                <a:ea typeface="Merienda ExtraBold"/>
                <a:cs typeface="Merienda ExtraBold"/>
                <a:sym typeface="Merienda ExtraBold"/>
              </a:rPr>
              <a:t> car </a:t>
            </a:r>
            <a:r>
              <a:rPr lang="en-GB" sz="1700" b="0" i="0" u="none" strike="noStrike" cap="none" dirty="0" err="1">
                <a:solidFill>
                  <a:schemeClr val="lt1"/>
                </a:solidFill>
                <a:latin typeface="Merienda ExtraBold"/>
                <a:ea typeface="Merienda ExtraBold"/>
                <a:cs typeface="Merienda ExtraBold"/>
                <a:sym typeface="Merienda ExtraBold"/>
              </a:rPr>
              <a:t>ils</a:t>
            </a:r>
            <a:r>
              <a:rPr lang="en-GB" sz="1700" b="0" i="0" u="none" strike="noStrike" cap="none" dirty="0">
                <a:solidFill>
                  <a:schemeClr val="lt1"/>
                </a:solidFill>
                <a:latin typeface="Merienda ExtraBold"/>
                <a:ea typeface="Merienda ExtraBold"/>
                <a:cs typeface="Merienda ExtraBold"/>
                <a:sym typeface="Merienda ExtraBold"/>
              </a:rPr>
              <a:t> </a:t>
            </a:r>
            <a:r>
              <a:rPr lang="en-GB" sz="1700" b="0" i="0" u="none" strike="noStrike" cap="none" dirty="0" err="1">
                <a:solidFill>
                  <a:schemeClr val="lt1"/>
                </a:solidFill>
                <a:latin typeface="Merienda ExtraBold"/>
                <a:ea typeface="Merienda ExtraBold"/>
                <a:cs typeface="Merienda ExtraBold"/>
                <a:sym typeface="Merienda ExtraBold"/>
              </a:rPr>
              <a:t>sont</a:t>
            </a:r>
            <a:r>
              <a:rPr lang="en-GB" sz="1700" b="0" i="0" u="none" strike="noStrike" cap="none" dirty="0">
                <a:solidFill>
                  <a:schemeClr val="lt1"/>
                </a:solidFill>
                <a:latin typeface="Merienda ExtraBold"/>
                <a:ea typeface="Merienda ExtraBold"/>
                <a:cs typeface="Merienda ExtraBold"/>
                <a:sym typeface="Merienda ExtraBold"/>
              </a:rPr>
              <a:t> </a:t>
            </a:r>
            <a:r>
              <a:rPr lang="en-GB" sz="1700" b="0" i="0" u="none" strike="noStrike" cap="none" dirty="0" err="1">
                <a:solidFill>
                  <a:schemeClr val="lt1"/>
                </a:solidFill>
                <a:latin typeface="Merienda ExtraBold"/>
                <a:ea typeface="Merienda ExtraBold"/>
                <a:cs typeface="Merienda ExtraBold"/>
                <a:sym typeface="Merienda ExtraBold"/>
              </a:rPr>
              <a:t>nomades</a:t>
            </a:r>
            <a:r>
              <a:rPr lang="en-GB" sz="1700" b="0" i="0" u="none" strike="noStrike" cap="none" dirty="0">
                <a:solidFill>
                  <a:schemeClr val="lt1"/>
                </a:solidFill>
                <a:latin typeface="Merienda ExtraBold"/>
                <a:ea typeface="Merienda ExtraBold"/>
                <a:cs typeface="Merienda ExtraBold"/>
                <a:sym typeface="Merienda ExtraBold"/>
              </a:rPr>
              <a:t> de nature </a:t>
            </a:r>
            <a:endParaRPr sz="900" b="0" i="0" u="none" strike="noStrike" cap="none" dirty="0">
              <a:solidFill>
                <a:schemeClr val="lt1"/>
              </a:solidFill>
              <a:latin typeface="Merienda ExtraBold"/>
              <a:ea typeface="Merienda ExtraBold"/>
              <a:cs typeface="Merienda ExtraBold"/>
              <a:sym typeface="Merienda ExtraBold"/>
            </a:endParaRPr>
          </a:p>
        </p:txBody>
      </p:sp>
      <p:sp>
        <p:nvSpPr>
          <p:cNvPr id="446" name="Google Shape;446;p49"/>
          <p:cNvSpPr txBox="1"/>
          <p:nvPr/>
        </p:nvSpPr>
        <p:spPr>
          <a:xfrm>
            <a:off x="384675" y="1307625"/>
            <a:ext cx="3557700" cy="7389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erienda"/>
                <a:ea typeface="Merienda"/>
                <a:cs typeface="Merienda"/>
                <a:sym typeface="Merienda"/>
              </a:rPr>
              <a:t>Rickettsia prowazeki,mooseri, conori</a:t>
            </a:r>
            <a:endParaRPr sz="1800" b="1" i="0" u="none" strike="noStrike" cap="none">
              <a:solidFill>
                <a:schemeClr val="lt1"/>
              </a:solidFill>
              <a:latin typeface="Merienda"/>
              <a:ea typeface="Merienda"/>
              <a:cs typeface="Merienda"/>
              <a:sym typeface="Merienda"/>
            </a:endParaRPr>
          </a:p>
        </p:txBody>
      </p:sp>
      <p:sp>
        <p:nvSpPr>
          <p:cNvPr id="447" name="Google Shape;447;p49"/>
          <p:cNvSpPr txBox="1"/>
          <p:nvPr/>
        </p:nvSpPr>
        <p:spPr>
          <a:xfrm>
            <a:off x="384674" y="2195125"/>
            <a:ext cx="3794133" cy="503184"/>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dirty="0">
                <a:solidFill>
                  <a:schemeClr val="lt1"/>
                </a:solidFill>
                <a:latin typeface="Merienda"/>
                <a:ea typeface="Merienda"/>
                <a:cs typeface="Merienda"/>
                <a:sym typeface="Merienda"/>
              </a:rPr>
              <a:t>Coxiella </a:t>
            </a:r>
            <a:r>
              <a:rPr lang="en-GB" sz="1800" b="1" i="0" u="none" strike="noStrike" cap="none" dirty="0" err="1">
                <a:solidFill>
                  <a:schemeClr val="lt1"/>
                </a:solidFill>
                <a:latin typeface="Merienda"/>
                <a:ea typeface="Merienda"/>
                <a:cs typeface="Merienda"/>
                <a:sym typeface="Merienda"/>
              </a:rPr>
              <a:t>Burnetti</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ou</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Fièvre</a:t>
            </a:r>
            <a:r>
              <a:rPr lang="en-GB" sz="1800" b="1" i="0" u="none" strike="noStrike" cap="none" dirty="0">
                <a:solidFill>
                  <a:schemeClr val="lt1"/>
                </a:solidFill>
                <a:latin typeface="Merienda"/>
                <a:ea typeface="Merienda"/>
                <a:cs typeface="Merienda"/>
                <a:sym typeface="Merienda"/>
              </a:rPr>
              <a:t> Q</a:t>
            </a:r>
            <a:endParaRPr sz="1800" b="1" i="0" u="none" strike="noStrike" cap="none" dirty="0">
              <a:solidFill>
                <a:schemeClr val="lt1"/>
              </a:solidFill>
              <a:latin typeface="Merienda"/>
              <a:ea typeface="Merienda"/>
              <a:cs typeface="Merienda"/>
              <a:sym typeface="Merienda"/>
            </a:endParaRPr>
          </a:p>
        </p:txBody>
      </p:sp>
      <p:sp>
        <p:nvSpPr>
          <p:cNvPr id="448" name="Google Shape;448;p49"/>
          <p:cNvSpPr txBox="1"/>
          <p:nvPr/>
        </p:nvSpPr>
        <p:spPr>
          <a:xfrm>
            <a:off x="449757" y="3375292"/>
            <a:ext cx="3016893" cy="503184"/>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800"/>
              <a:buFont typeface="Arial"/>
              <a:buNone/>
            </a:pPr>
            <a:r>
              <a:rPr lang="en-GB" sz="1800" b="1" i="0" u="none" strike="noStrike" cap="none" dirty="0">
                <a:solidFill>
                  <a:schemeClr val="lt1"/>
                </a:solidFill>
                <a:latin typeface="Merienda"/>
                <a:ea typeface="Merienda"/>
                <a:cs typeface="Merienda"/>
                <a:sym typeface="Merienda"/>
              </a:rPr>
              <a:t>Chlamydia pneumoniae</a:t>
            </a:r>
            <a:endParaRPr sz="1800" b="1" i="0" u="none" strike="noStrike" cap="none" dirty="0">
              <a:solidFill>
                <a:schemeClr val="lt1"/>
              </a:solidFill>
              <a:latin typeface="Merienda"/>
              <a:ea typeface="Merienda"/>
              <a:cs typeface="Merienda"/>
              <a:sym typeface="Merienda"/>
            </a:endParaRPr>
          </a:p>
        </p:txBody>
      </p:sp>
      <p:pic>
        <p:nvPicPr>
          <p:cNvPr id="449" name="Google Shape;449;p49"/>
          <p:cNvPicPr preferRelativeResize="0"/>
          <p:nvPr/>
        </p:nvPicPr>
        <p:blipFill rotWithShape="1">
          <a:blip r:embed="rId4">
            <a:alphaModFix/>
          </a:blip>
          <a:srcRect l="7316" t="13770" r="7307" b="-13769"/>
          <a:stretch/>
        </p:blipFill>
        <p:spPr>
          <a:xfrm>
            <a:off x="4310000" y="1250000"/>
            <a:ext cx="1138475" cy="885825"/>
          </a:xfrm>
          <a:prstGeom prst="rect">
            <a:avLst/>
          </a:prstGeom>
          <a:noFill/>
          <a:ln>
            <a:noFill/>
          </a:ln>
        </p:spPr>
      </p:pic>
      <p:pic>
        <p:nvPicPr>
          <p:cNvPr id="450" name="Google Shape;450;p49"/>
          <p:cNvPicPr preferRelativeResize="0"/>
          <p:nvPr/>
        </p:nvPicPr>
        <p:blipFill rotWithShape="1">
          <a:blip r:embed="rId5">
            <a:alphaModFix/>
          </a:blip>
          <a:srcRect/>
          <a:stretch/>
        </p:blipFill>
        <p:spPr>
          <a:xfrm>
            <a:off x="4441900" y="2106875"/>
            <a:ext cx="762000" cy="638175"/>
          </a:xfrm>
          <a:prstGeom prst="rect">
            <a:avLst/>
          </a:prstGeom>
          <a:noFill/>
          <a:ln>
            <a:noFill/>
          </a:ln>
        </p:spPr>
      </p:pic>
      <p:pic>
        <p:nvPicPr>
          <p:cNvPr id="451" name="Google Shape;451;p49"/>
          <p:cNvPicPr preferRelativeResize="0"/>
          <p:nvPr/>
        </p:nvPicPr>
        <p:blipFill rotWithShape="1">
          <a:blip r:embed="rId6">
            <a:alphaModFix/>
          </a:blip>
          <a:srcRect/>
          <a:stretch/>
        </p:blipFill>
        <p:spPr>
          <a:xfrm>
            <a:off x="3466725" y="2805426"/>
            <a:ext cx="805475" cy="600700"/>
          </a:xfrm>
          <a:prstGeom prst="rect">
            <a:avLst/>
          </a:prstGeom>
          <a:noFill/>
          <a:ln>
            <a:noFill/>
          </a:ln>
        </p:spPr>
      </p:pic>
      <p:pic>
        <p:nvPicPr>
          <p:cNvPr id="452" name="Google Shape;452;p49"/>
          <p:cNvPicPr preferRelativeResize="0"/>
          <p:nvPr/>
        </p:nvPicPr>
        <p:blipFill rotWithShape="1">
          <a:blip r:embed="rId7">
            <a:alphaModFix/>
          </a:blip>
          <a:srcRect/>
          <a:stretch/>
        </p:blipFill>
        <p:spPr>
          <a:xfrm>
            <a:off x="3614406" y="3732917"/>
            <a:ext cx="655937" cy="600700"/>
          </a:xfrm>
          <a:prstGeom prst="rect">
            <a:avLst/>
          </a:prstGeom>
          <a:noFill/>
          <a:ln>
            <a:noFill/>
          </a:ln>
        </p:spPr>
      </p:pic>
      <p:cxnSp>
        <p:nvCxnSpPr>
          <p:cNvPr id="453" name="Google Shape;453;p49"/>
          <p:cNvCxnSpPr>
            <a:cxnSpLocks/>
            <a:endCxn id="451" idx="1"/>
          </p:cNvCxnSpPr>
          <p:nvPr/>
        </p:nvCxnSpPr>
        <p:spPr>
          <a:xfrm>
            <a:off x="3030137" y="3105770"/>
            <a:ext cx="436588" cy="6"/>
          </a:xfrm>
          <a:prstGeom prst="straightConnector1">
            <a:avLst/>
          </a:prstGeom>
          <a:noFill/>
          <a:ln w="38100" cap="flat" cmpd="sng">
            <a:solidFill>
              <a:srgbClr val="93C47D"/>
            </a:solidFill>
            <a:prstDash val="solid"/>
            <a:round/>
            <a:headEnd type="none" w="sm" len="sm"/>
            <a:tailEnd type="none" w="sm" len="sm"/>
          </a:ln>
        </p:spPr>
      </p:cxnSp>
      <p:cxnSp>
        <p:nvCxnSpPr>
          <p:cNvPr id="454" name="Google Shape;454;p49"/>
          <p:cNvCxnSpPr>
            <a:cxnSpLocks/>
            <a:stCxn id="447" idx="3"/>
            <a:endCxn id="450" idx="1"/>
          </p:cNvCxnSpPr>
          <p:nvPr/>
        </p:nvCxnSpPr>
        <p:spPr>
          <a:xfrm flipV="1">
            <a:off x="4178807" y="2425963"/>
            <a:ext cx="263093" cy="20754"/>
          </a:xfrm>
          <a:prstGeom prst="straightConnector1">
            <a:avLst/>
          </a:prstGeom>
          <a:noFill/>
          <a:ln w="38100" cap="flat" cmpd="sng">
            <a:solidFill>
              <a:srgbClr val="93C47D"/>
            </a:solidFill>
            <a:prstDash val="solid"/>
            <a:round/>
            <a:headEnd type="none" w="sm" len="sm"/>
            <a:tailEnd type="none" w="sm" len="sm"/>
          </a:ln>
        </p:spPr>
      </p:cxnSp>
      <p:cxnSp>
        <p:nvCxnSpPr>
          <p:cNvPr id="455" name="Google Shape;455;p49"/>
          <p:cNvCxnSpPr>
            <a:stCxn id="446" idx="3"/>
            <a:endCxn id="449" idx="1"/>
          </p:cNvCxnSpPr>
          <p:nvPr/>
        </p:nvCxnSpPr>
        <p:spPr>
          <a:xfrm>
            <a:off x="3942375" y="1677075"/>
            <a:ext cx="367500" cy="15900"/>
          </a:xfrm>
          <a:prstGeom prst="straightConnector1">
            <a:avLst/>
          </a:prstGeom>
          <a:noFill/>
          <a:ln w="38100" cap="flat" cmpd="sng">
            <a:solidFill>
              <a:srgbClr val="93C47D"/>
            </a:solidFill>
            <a:prstDash val="solid"/>
            <a:round/>
            <a:headEnd type="none" w="sm" len="sm"/>
            <a:tailEnd type="none" w="sm" len="sm"/>
          </a:ln>
        </p:spPr>
      </p:cxnSp>
      <p:cxnSp>
        <p:nvCxnSpPr>
          <p:cNvPr id="456" name="Google Shape;456;p49"/>
          <p:cNvCxnSpPr>
            <a:cxnSpLocks/>
            <a:stCxn id="448" idx="3"/>
            <a:endCxn id="452" idx="1"/>
          </p:cNvCxnSpPr>
          <p:nvPr/>
        </p:nvCxnSpPr>
        <p:spPr>
          <a:xfrm>
            <a:off x="3466650" y="3626884"/>
            <a:ext cx="147756" cy="406383"/>
          </a:xfrm>
          <a:prstGeom prst="straightConnector1">
            <a:avLst/>
          </a:prstGeom>
          <a:noFill/>
          <a:ln w="38100" cap="flat" cmpd="sng">
            <a:solidFill>
              <a:srgbClr val="93C47D"/>
            </a:solidFill>
            <a:prstDash val="solid"/>
            <a:round/>
            <a:headEnd type="none" w="sm" len="sm"/>
            <a:tailEnd type="none" w="sm" len="sm"/>
          </a:ln>
        </p:spPr>
      </p:cxnSp>
      <p:sp>
        <p:nvSpPr>
          <p:cNvPr id="457" name="Google Shape;457;p49"/>
          <p:cNvSpPr txBox="1"/>
          <p:nvPr/>
        </p:nvSpPr>
        <p:spPr>
          <a:xfrm>
            <a:off x="5448475" y="1303150"/>
            <a:ext cx="3456300" cy="7143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1" u="none" strike="noStrike" cap="none">
                <a:solidFill>
                  <a:schemeClr val="lt1"/>
                </a:solidFill>
                <a:latin typeface="Merienda"/>
                <a:ea typeface="Merienda"/>
                <a:cs typeface="Merienda"/>
                <a:sym typeface="Merienda"/>
              </a:rPr>
              <a:t>Se déposent d’un tissu à l’autre simultanément ou pas</a:t>
            </a:r>
            <a:endParaRPr sz="1600" b="1" i="1" u="none" strike="noStrike" cap="none">
              <a:solidFill>
                <a:schemeClr val="lt1"/>
              </a:solidFill>
              <a:latin typeface="Merienda"/>
              <a:ea typeface="Merienda"/>
              <a:cs typeface="Merienda"/>
              <a:sym typeface="Merienda"/>
            </a:endParaRPr>
          </a:p>
        </p:txBody>
      </p:sp>
      <p:sp>
        <p:nvSpPr>
          <p:cNvPr id="458" name="Google Shape;458;p49"/>
          <p:cNvSpPr txBox="1"/>
          <p:nvPr/>
        </p:nvSpPr>
        <p:spPr>
          <a:xfrm>
            <a:off x="5265625" y="2027000"/>
            <a:ext cx="3761144" cy="786339"/>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GB" sz="1700" b="1" i="1" u="none" strike="noStrike" cap="none">
                <a:solidFill>
                  <a:schemeClr val="lt1"/>
                </a:solidFill>
                <a:latin typeface="Merienda"/>
                <a:ea typeface="Merienda"/>
                <a:cs typeface="Merienda"/>
                <a:sym typeface="Merienda"/>
              </a:rPr>
              <a:t>Endocardites, hépatites, encéphalites Maladie à rechute</a:t>
            </a:r>
            <a:endParaRPr sz="1700" b="1" i="1" u="none" strike="noStrike" cap="none">
              <a:solidFill>
                <a:schemeClr val="lt1"/>
              </a:solidFill>
              <a:latin typeface="Merienda"/>
              <a:ea typeface="Merienda"/>
              <a:cs typeface="Merienda"/>
              <a:sym typeface="Merienda"/>
            </a:endParaRPr>
          </a:p>
        </p:txBody>
      </p:sp>
      <p:sp>
        <p:nvSpPr>
          <p:cNvPr id="459" name="Google Shape;459;p49"/>
          <p:cNvSpPr txBox="1"/>
          <p:nvPr/>
        </p:nvSpPr>
        <p:spPr>
          <a:xfrm>
            <a:off x="4492850" y="2952738"/>
            <a:ext cx="4271400" cy="7473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GB" sz="1700" b="1" i="1" u="none" strike="noStrike" cap="none">
                <a:solidFill>
                  <a:schemeClr val="lt1"/>
                </a:solidFill>
                <a:latin typeface="Merienda"/>
                <a:ea typeface="Merienda"/>
                <a:cs typeface="Merienda"/>
                <a:sym typeface="Merienda"/>
              </a:rPr>
              <a:t>Atteintes neurologiques, respiratoires et autres</a:t>
            </a:r>
            <a:endParaRPr sz="1700" b="1" i="1" u="none" strike="noStrike" cap="none">
              <a:solidFill>
                <a:schemeClr val="lt1"/>
              </a:solidFill>
              <a:latin typeface="Merienda"/>
              <a:ea typeface="Merienda"/>
              <a:cs typeface="Merienda"/>
              <a:sym typeface="Merienda"/>
            </a:endParaRPr>
          </a:p>
        </p:txBody>
      </p:sp>
      <p:sp>
        <p:nvSpPr>
          <p:cNvPr id="460" name="Google Shape;460;p49"/>
          <p:cNvSpPr txBox="1"/>
          <p:nvPr/>
        </p:nvSpPr>
        <p:spPr>
          <a:xfrm>
            <a:off x="4492850" y="3878476"/>
            <a:ext cx="4271400" cy="780300"/>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1" u="none" strike="noStrike" cap="none">
                <a:solidFill>
                  <a:schemeClr val="lt1"/>
                </a:solidFill>
                <a:latin typeface="Merienda"/>
                <a:ea typeface="Merienda"/>
                <a:cs typeface="Merienda"/>
                <a:sym typeface="Merienda"/>
              </a:rPr>
              <a:t>Pneumologie , rhumatologie,</a:t>
            </a:r>
            <a:endParaRPr sz="1800" b="1" i="1"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1800"/>
              <a:buFont typeface="Arial"/>
              <a:buNone/>
            </a:pPr>
            <a:r>
              <a:rPr lang="en-GB" sz="1800" b="1" i="1" u="none" strike="noStrike" cap="none">
                <a:solidFill>
                  <a:schemeClr val="lt1"/>
                </a:solidFill>
                <a:latin typeface="Merienda"/>
                <a:ea typeface="Merienda"/>
                <a:cs typeface="Merienda"/>
                <a:sym typeface="Merienda"/>
              </a:rPr>
              <a:t>Ophtalmologie, cardiologie</a:t>
            </a:r>
            <a:endParaRPr sz="1800" b="1" i="1" u="none" strike="noStrike" cap="none">
              <a:solidFill>
                <a:schemeClr val="lt1"/>
              </a:solidFill>
              <a:latin typeface="Merienda"/>
              <a:ea typeface="Merienda"/>
              <a:cs typeface="Merienda"/>
              <a:sym typeface="Merienda"/>
            </a:endParaRPr>
          </a:p>
        </p:txBody>
      </p:sp>
      <p:cxnSp>
        <p:nvCxnSpPr>
          <p:cNvPr id="461" name="Google Shape;461;p49"/>
          <p:cNvCxnSpPr>
            <a:cxnSpLocks/>
            <a:stCxn id="458" idx="1"/>
          </p:cNvCxnSpPr>
          <p:nvPr/>
        </p:nvCxnSpPr>
        <p:spPr>
          <a:xfrm flipV="1">
            <a:off x="5265625" y="2400650"/>
            <a:ext cx="0" cy="19520"/>
          </a:xfrm>
          <a:prstGeom prst="straightConnector1">
            <a:avLst/>
          </a:prstGeom>
          <a:noFill/>
          <a:ln w="38100" cap="flat" cmpd="sng">
            <a:solidFill>
              <a:srgbClr val="93C47D"/>
            </a:solidFill>
            <a:prstDash val="solid"/>
            <a:round/>
            <a:headEnd type="none" w="sm" len="sm"/>
            <a:tailEnd type="none" w="sm" len="sm"/>
          </a:ln>
        </p:spPr>
      </p:cxnSp>
      <p:cxnSp>
        <p:nvCxnSpPr>
          <p:cNvPr id="462" name="Google Shape;462;p49"/>
          <p:cNvCxnSpPr>
            <a:stCxn id="457" idx="1"/>
            <a:endCxn id="457" idx="1"/>
          </p:cNvCxnSpPr>
          <p:nvPr/>
        </p:nvCxnSpPr>
        <p:spPr>
          <a:xfrm>
            <a:off x="5448475" y="1660300"/>
            <a:ext cx="0" cy="0"/>
          </a:xfrm>
          <a:prstGeom prst="straightConnector1">
            <a:avLst/>
          </a:prstGeom>
          <a:noFill/>
          <a:ln w="38100" cap="flat" cmpd="sng">
            <a:solidFill>
              <a:srgbClr val="93C47D"/>
            </a:solidFill>
            <a:prstDash val="solid"/>
            <a:round/>
            <a:headEnd type="none" w="sm" len="sm"/>
            <a:tailEnd type="none" w="sm" len="sm"/>
          </a:ln>
        </p:spPr>
      </p:cxnSp>
      <p:cxnSp>
        <p:nvCxnSpPr>
          <p:cNvPr id="463" name="Google Shape;463;p49"/>
          <p:cNvCxnSpPr>
            <a:stCxn id="452" idx="2"/>
            <a:endCxn id="460" idx="1"/>
          </p:cNvCxnSpPr>
          <p:nvPr/>
        </p:nvCxnSpPr>
        <p:spPr>
          <a:xfrm rot="5400000" flipH="1" flipV="1">
            <a:off x="4185116" y="4025884"/>
            <a:ext cx="64991" cy="550475"/>
          </a:xfrm>
          <a:prstGeom prst="bentConnector4">
            <a:avLst>
              <a:gd name="adj1" fmla="val -351741"/>
              <a:gd name="adj2" fmla="val 79789"/>
            </a:avLst>
          </a:prstGeom>
          <a:noFill/>
          <a:ln w="38100" cap="flat" cmpd="sng">
            <a:solidFill>
              <a:srgbClr val="93C47D"/>
            </a:solidFill>
            <a:prstDash val="solid"/>
            <a:round/>
            <a:headEnd type="none" w="sm" len="sm"/>
            <a:tailEnd type="none" w="sm" len="sm"/>
          </a:ln>
        </p:spPr>
      </p:cxnSp>
      <p:cxnSp>
        <p:nvCxnSpPr>
          <p:cNvPr id="464" name="Google Shape;464;p49"/>
          <p:cNvCxnSpPr>
            <a:stCxn id="451" idx="3"/>
            <a:endCxn id="459" idx="1"/>
          </p:cNvCxnSpPr>
          <p:nvPr/>
        </p:nvCxnSpPr>
        <p:spPr>
          <a:xfrm>
            <a:off x="4272200" y="3105776"/>
            <a:ext cx="220500" cy="220500"/>
          </a:xfrm>
          <a:prstGeom prst="bentConnector3">
            <a:avLst>
              <a:gd name="adj1" fmla="val 50034"/>
            </a:avLst>
          </a:prstGeom>
          <a:noFill/>
          <a:ln w="38100" cap="flat" cmpd="sng">
            <a:solidFill>
              <a:srgbClr val="93C47D"/>
            </a:solidFill>
            <a:prstDash val="solid"/>
            <a:round/>
            <a:headEnd type="none" w="sm" len="sm"/>
            <a:tailEnd type="none" w="sm" len="sm"/>
          </a:ln>
        </p:spPr>
      </p:cxnSp>
      <p:sp>
        <p:nvSpPr>
          <p:cNvPr id="9" name="TextBox 8">
            <a:extLst>
              <a:ext uri="{FF2B5EF4-FFF2-40B4-BE49-F238E27FC236}">
                <a16:creationId xmlns:a16="http://schemas.microsoft.com/office/drawing/2014/main" id="{FAFDB5A7-4D63-16AB-A7F6-836FA1907BFA}"/>
              </a:ext>
            </a:extLst>
          </p:cNvPr>
          <p:cNvSpPr txBox="1"/>
          <p:nvPr/>
        </p:nvSpPr>
        <p:spPr>
          <a:xfrm>
            <a:off x="475488" y="2871216"/>
            <a:ext cx="2554649" cy="396840"/>
          </a:xfrm>
          <a:prstGeom prst="rect">
            <a:avLst/>
          </a:prstGeom>
          <a:noFill/>
          <a:ln w="38100">
            <a:solidFill>
              <a:srgbClr val="92D050"/>
            </a:solidFill>
          </a:ln>
        </p:spPr>
        <p:txBody>
          <a:bodyPr wrap="square" rtlCol="0">
            <a:spAutoFit/>
          </a:bodyPr>
          <a:lstStyle/>
          <a:p>
            <a:pPr marL="0" lvl="0" indent="0" algn="l" rtl="0">
              <a:lnSpc>
                <a:spcPct val="115000"/>
              </a:lnSpc>
              <a:spcBef>
                <a:spcPts val="0"/>
              </a:spcBef>
              <a:spcAft>
                <a:spcPts val="0"/>
              </a:spcAft>
              <a:buClr>
                <a:schemeClr val="dk1"/>
              </a:buClr>
              <a:buSzPts val="1800"/>
              <a:buFont typeface="Arial"/>
              <a:buNone/>
            </a:pPr>
            <a:r>
              <a:rPr lang="en-GB" sz="1800" b="1" dirty="0">
                <a:solidFill>
                  <a:schemeClr val="lt1"/>
                </a:solidFill>
                <a:latin typeface="Merienda"/>
                <a:ea typeface="Merienda"/>
                <a:cs typeface="Merienda"/>
                <a:sym typeface="Merienda"/>
              </a:rPr>
              <a:t>Mycoplasma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8"/>
        <p:cNvGrpSpPr/>
        <p:nvPr/>
      </p:nvGrpSpPr>
      <p:grpSpPr>
        <a:xfrm>
          <a:off x="0" y="0"/>
          <a:ext cx="0" cy="0"/>
          <a:chOff x="0" y="0"/>
          <a:chExt cx="0" cy="0"/>
        </a:xfrm>
      </p:grpSpPr>
      <p:cxnSp>
        <p:nvCxnSpPr>
          <p:cNvPr id="469" name="Google Shape;469;p50"/>
          <p:cNvCxnSpPr/>
          <p:nvPr/>
        </p:nvCxnSpPr>
        <p:spPr>
          <a:xfrm rot="-5400000" flipH="1">
            <a:off x="7212100" y="2861425"/>
            <a:ext cx="376200" cy="40800"/>
          </a:xfrm>
          <a:prstGeom prst="curvedConnector3">
            <a:avLst>
              <a:gd name="adj1" fmla="val 50000"/>
            </a:avLst>
          </a:prstGeom>
          <a:noFill/>
          <a:ln w="76200" cap="flat" cmpd="sng">
            <a:solidFill>
              <a:srgbClr val="93C47D"/>
            </a:solidFill>
            <a:prstDash val="solid"/>
            <a:round/>
            <a:headEnd type="none" w="sm" len="sm"/>
            <a:tailEnd type="none" w="sm" len="sm"/>
          </a:ln>
        </p:spPr>
      </p:cxnSp>
      <p:cxnSp>
        <p:nvCxnSpPr>
          <p:cNvPr id="470" name="Google Shape;470;p50"/>
          <p:cNvCxnSpPr/>
          <p:nvPr/>
        </p:nvCxnSpPr>
        <p:spPr>
          <a:xfrm rot="-5400000" flipH="1">
            <a:off x="5204625" y="2907075"/>
            <a:ext cx="487800" cy="40800"/>
          </a:xfrm>
          <a:prstGeom prst="curvedConnector3">
            <a:avLst>
              <a:gd name="adj1" fmla="val 50000"/>
            </a:avLst>
          </a:prstGeom>
          <a:noFill/>
          <a:ln w="76200" cap="flat" cmpd="sng">
            <a:solidFill>
              <a:srgbClr val="93C47D"/>
            </a:solidFill>
            <a:prstDash val="solid"/>
            <a:round/>
            <a:headEnd type="none" w="sm" len="sm"/>
            <a:tailEnd type="none" w="sm" len="sm"/>
          </a:ln>
        </p:spPr>
      </p:cxnSp>
      <p:cxnSp>
        <p:nvCxnSpPr>
          <p:cNvPr id="471" name="Google Shape;471;p50"/>
          <p:cNvCxnSpPr>
            <a:endCxn id="472" idx="0"/>
          </p:cNvCxnSpPr>
          <p:nvPr/>
        </p:nvCxnSpPr>
        <p:spPr>
          <a:xfrm rot="-5400000" flipH="1">
            <a:off x="1596450" y="2815300"/>
            <a:ext cx="364800" cy="20100"/>
          </a:xfrm>
          <a:prstGeom prst="curvedConnector3">
            <a:avLst>
              <a:gd name="adj1" fmla="val 50000"/>
            </a:avLst>
          </a:prstGeom>
          <a:noFill/>
          <a:ln w="76200" cap="flat" cmpd="sng">
            <a:solidFill>
              <a:srgbClr val="93C47D"/>
            </a:solidFill>
            <a:prstDash val="solid"/>
            <a:round/>
            <a:headEnd type="none" w="sm" len="sm"/>
            <a:tailEnd type="none" w="sm" len="sm"/>
          </a:ln>
        </p:spPr>
      </p:cxnSp>
      <p:cxnSp>
        <p:nvCxnSpPr>
          <p:cNvPr id="473" name="Google Shape;473;p50"/>
          <p:cNvCxnSpPr/>
          <p:nvPr/>
        </p:nvCxnSpPr>
        <p:spPr>
          <a:xfrm rot="-5400000" flipH="1">
            <a:off x="3161275" y="2988550"/>
            <a:ext cx="650700" cy="20400"/>
          </a:xfrm>
          <a:prstGeom prst="curvedConnector3">
            <a:avLst>
              <a:gd name="adj1" fmla="val 50000"/>
            </a:avLst>
          </a:prstGeom>
          <a:noFill/>
          <a:ln w="76200" cap="flat" cmpd="sng">
            <a:solidFill>
              <a:srgbClr val="93C47D"/>
            </a:solidFill>
            <a:prstDash val="solid"/>
            <a:round/>
            <a:headEnd type="none" w="sm" len="sm"/>
            <a:tailEnd type="none" w="sm" len="sm"/>
          </a:ln>
        </p:spPr>
      </p:cxnSp>
      <p:cxnSp>
        <p:nvCxnSpPr>
          <p:cNvPr id="474" name="Google Shape;474;p50"/>
          <p:cNvCxnSpPr/>
          <p:nvPr/>
        </p:nvCxnSpPr>
        <p:spPr>
          <a:xfrm rot="-5400000">
            <a:off x="6160250" y="2459575"/>
            <a:ext cx="467700" cy="600"/>
          </a:xfrm>
          <a:prstGeom prst="curvedConnector3">
            <a:avLst>
              <a:gd name="adj1" fmla="val 50000"/>
            </a:avLst>
          </a:prstGeom>
          <a:noFill/>
          <a:ln w="76200" cap="flat" cmpd="sng">
            <a:solidFill>
              <a:srgbClr val="93C47D"/>
            </a:solidFill>
            <a:prstDash val="solid"/>
            <a:round/>
            <a:headEnd type="none" w="sm" len="sm"/>
            <a:tailEnd type="none" w="sm" len="sm"/>
          </a:ln>
        </p:spPr>
      </p:cxnSp>
      <p:cxnSp>
        <p:nvCxnSpPr>
          <p:cNvPr id="475" name="Google Shape;475;p50"/>
          <p:cNvCxnSpPr/>
          <p:nvPr/>
        </p:nvCxnSpPr>
        <p:spPr>
          <a:xfrm rot="5400000" flipH="1">
            <a:off x="4228550" y="2419175"/>
            <a:ext cx="467700" cy="20400"/>
          </a:xfrm>
          <a:prstGeom prst="curvedConnector3">
            <a:avLst>
              <a:gd name="adj1" fmla="val 50000"/>
            </a:avLst>
          </a:prstGeom>
          <a:noFill/>
          <a:ln w="76200" cap="flat" cmpd="sng">
            <a:solidFill>
              <a:srgbClr val="93C47D"/>
            </a:solidFill>
            <a:prstDash val="solid"/>
            <a:round/>
            <a:headEnd type="none" w="sm" len="sm"/>
            <a:tailEnd type="none" w="sm" len="sm"/>
          </a:ln>
        </p:spPr>
      </p:cxnSp>
      <p:cxnSp>
        <p:nvCxnSpPr>
          <p:cNvPr id="476" name="Google Shape;476;p50"/>
          <p:cNvCxnSpPr/>
          <p:nvPr/>
        </p:nvCxnSpPr>
        <p:spPr>
          <a:xfrm rot="-5400000" flipH="1">
            <a:off x="2409400" y="2469825"/>
            <a:ext cx="447300" cy="600"/>
          </a:xfrm>
          <a:prstGeom prst="curvedConnector3">
            <a:avLst>
              <a:gd name="adj1" fmla="val 50000"/>
            </a:avLst>
          </a:prstGeom>
          <a:noFill/>
          <a:ln w="76200" cap="flat" cmpd="sng">
            <a:solidFill>
              <a:srgbClr val="93C47D"/>
            </a:solidFill>
            <a:prstDash val="solid"/>
            <a:round/>
            <a:headEnd type="none" w="sm" len="sm"/>
            <a:tailEnd type="none" w="sm" len="sm"/>
          </a:ln>
        </p:spPr>
      </p:cxnSp>
      <p:sp>
        <p:nvSpPr>
          <p:cNvPr id="477" name="Google Shape;477;p50"/>
          <p:cNvSpPr txBox="1"/>
          <p:nvPr/>
        </p:nvSpPr>
        <p:spPr>
          <a:xfrm>
            <a:off x="1463775" y="243950"/>
            <a:ext cx="6383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Merienda ExtraBold"/>
                <a:ea typeface="Merienda ExtraBold"/>
                <a:cs typeface="Merienda ExtraBold"/>
                <a:sym typeface="Merienda ExtraBold"/>
              </a:rPr>
              <a:t>Les </a:t>
            </a:r>
            <a:r>
              <a:rPr lang="en-GB" sz="2400" b="0" i="0" u="none" strike="noStrike" cap="none">
                <a:solidFill>
                  <a:srgbClr val="93C47D"/>
                </a:solidFill>
                <a:latin typeface="Merienda ExtraBold"/>
                <a:ea typeface="Merienda ExtraBold"/>
                <a:cs typeface="Merienda ExtraBold"/>
                <a:sym typeface="Merienda ExtraBold"/>
              </a:rPr>
              <a:t>OIO</a:t>
            </a:r>
            <a:r>
              <a:rPr lang="en-GB" sz="2400" b="0" i="0" u="none" strike="noStrike" cap="none">
                <a:solidFill>
                  <a:schemeClr val="lt1"/>
                </a:solidFill>
                <a:latin typeface="Merienda ExtraBold"/>
                <a:ea typeface="Merienda ExtraBold"/>
                <a:cs typeface="Merienda ExtraBold"/>
                <a:sym typeface="Merienda ExtraBold"/>
              </a:rPr>
              <a:t> la suite</a:t>
            </a:r>
            <a:endParaRPr sz="2400" b="0" i="0" u="none" strike="noStrike" cap="none">
              <a:solidFill>
                <a:schemeClr val="lt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Merienda ExtraBold"/>
                <a:ea typeface="Merienda ExtraBold"/>
                <a:cs typeface="Merienda ExtraBold"/>
                <a:sym typeface="Merienda ExtraBold"/>
              </a:rPr>
              <a:t>MALADIE DE LYME - HISTORIQUE</a:t>
            </a:r>
            <a:endParaRPr sz="2400" b="0" i="0" u="none" strike="noStrike" cap="none">
              <a:solidFill>
                <a:schemeClr val="lt1"/>
              </a:solidFill>
              <a:latin typeface="Merienda ExtraBold"/>
              <a:ea typeface="Merienda ExtraBold"/>
              <a:cs typeface="Merienda ExtraBold"/>
              <a:sym typeface="Merienda ExtraBold"/>
            </a:endParaRPr>
          </a:p>
        </p:txBody>
      </p:sp>
      <p:cxnSp>
        <p:nvCxnSpPr>
          <p:cNvPr id="478" name="Google Shape;478;p50"/>
          <p:cNvCxnSpPr/>
          <p:nvPr/>
        </p:nvCxnSpPr>
        <p:spPr>
          <a:xfrm>
            <a:off x="365950" y="2645913"/>
            <a:ext cx="8213400" cy="60900"/>
          </a:xfrm>
          <a:prstGeom prst="straightConnector1">
            <a:avLst/>
          </a:prstGeom>
          <a:noFill/>
          <a:ln w="76200" cap="flat" cmpd="sng">
            <a:solidFill>
              <a:srgbClr val="93C47D"/>
            </a:solidFill>
            <a:prstDash val="solid"/>
            <a:round/>
            <a:headEnd type="none" w="sm" len="sm"/>
            <a:tailEnd type="none" w="sm" len="sm"/>
          </a:ln>
        </p:spPr>
      </p:cxnSp>
      <p:sp>
        <p:nvSpPr>
          <p:cNvPr id="479" name="Google Shape;479;p50"/>
          <p:cNvSpPr/>
          <p:nvPr/>
        </p:nvSpPr>
        <p:spPr>
          <a:xfrm>
            <a:off x="365950" y="1707776"/>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50"/>
          <p:cNvSpPr txBox="1"/>
          <p:nvPr/>
        </p:nvSpPr>
        <p:spPr>
          <a:xfrm>
            <a:off x="452325" y="1707775"/>
            <a:ext cx="833400" cy="681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GB" sz="1500" b="1" i="0" u="none" strike="noStrike" cap="none">
                <a:solidFill>
                  <a:schemeClr val="dk1"/>
                </a:solidFill>
                <a:latin typeface="Merienda"/>
                <a:ea typeface="Merienda"/>
                <a:cs typeface="Merienda"/>
                <a:sym typeface="Merienda"/>
              </a:rPr>
              <a:t>1702</a:t>
            </a:r>
            <a:endParaRPr sz="1500" b="1" i="0" u="none" strike="noStrike" cap="none">
              <a:solidFill>
                <a:schemeClr val="dk1"/>
              </a:solidFill>
              <a:latin typeface="Merienda"/>
              <a:ea typeface="Merienda"/>
              <a:cs typeface="Merienda"/>
              <a:sym typeface="Merienda"/>
            </a:endParaRPr>
          </a:p>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erienda"/>
                <a:ea typeface="Merienda"/>
                <a:cs typeface="Merienda"/>
                <a:sym typeface="Merienda"/>
              </a:rPr>
              <a:t>Drury</a:t>
            </a:r>
            <a:endParaRPr sz="1500" b="1" i="0" u="none" strike="noStrike" cap="none">
              <a:solidFill>
                <a:schemeClr val="dk1"/>
              </a:solidFill>
              <a:latin typeface="Merienda"/>
              <a:ea typeface="Merienda"/>
              <a:cs typeface="Merienda"/>
              <a:sym typeface="Merienda"/>
            </a:endParaRPr>
          </a:p>
        </p:txBody>
      </p:sp>
      <p:sp>
        <p:nvSpPr>
          <p:cNvPr id="481" name="Google Shape;481;p50"/>
          <p:cNvSpPr/>
          <p:nvPr/>
        </p:nvSpPr>
        <p:spPr>
          <a:xfrm>
            <a:off x="2124425" y="1707775"/>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50"/>
          <p:cNvSpPr txBox="1"/>
          <p:nvPr/>
        </p:nvSpPr>
        <p:spPr>
          <a:xfrm>
            <a:off x="2124350" y="1625713"/>
            <a:ext cx="1006500" cy="845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GB" sz="1300" b="0" i="0" u="none" strike="noStrike" cap="none">
                <a:solidFill>
                  <a:schemeClr val="dk1"/>
                </a:solidFill>
                <a:latin typeface="Merienda ExtraBold"/>
                <a:ea typeface="Merienda ExtraBold"/>
                <a:cs typeface="Merienda ExtraBold"/>
                <a:sym typeface="Merienda ExtraBold"/>
              </a:rPr>
              <a:t>1907</a:t>
            </a:r>
            <a:endParaRPr sz="13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300"/>
              <a:buFont typeface="Arial"/>
              <a:buNone/>
            </a:pPr>
            <a:r>
              <a:rPr lang="en-GB" sz="1300" b="0" i="0" u="none" strike="noStrike" cap="none">
                <a:solidFill>
                  <a:schemeClr val="dk1"/>
                </a:solidFill>
                <a:latin typeface="Merienda ExtraBold"/>
                <a:ea typeface="Merienda ExtraBold"/>
                <a:cs typeface="Merienda ExtraBold"/>
                <a:sym typeface="Merienda ExtraBold"/>
              </a:rPr>
              <a:t> Borrel</a:t>
            </a:r>
            <a:endParaRPr sz="13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1300"/>
              <a:buFont typeface="Arial"/>
              <a:buNone/>
            </a:pPr>
            <a:r>
              <a:rPr lang="en-GB" sz="1300" b="0" i="0" u="none" strike="noStrike" cap="none">
                <a:solidFill>
                  <a:schemeClr val="dk1"/>
                </a:solidFill>
                <a:latin typeface="Merienda ExtraBold"/>
                <a:ea typeface="Merienda ExtraBold"/>
                <a:cs typeface="Merienda ExtraBold"/>
                <a:sym typeface="Merienda ExtraBold"/>
              </a:rPr>
              <a:t>France</a:t>
            </a:r>
            <a:endParaRPr sz="1300" b="0" i="0" u="none" strike="noStrike" cap="none">
              <a:solidFill>
                <a:schemeClr val="dk1"/>
              </a:solidFill>
              <a:latin typeface="Merienda ExtraBold"/>
              <a:ea typeface="Merienda ExtraBold"/>
              <a:cs typeface="Merienda ExtraBold"/>
              <a:sym typeface="Merienda ExtraBold"/>
            </a:endParaRPr>
          </a:p>
        </p:txBody>
      </p:sp>
      <p:sp>
        <p:nvSpPr>
          <p:cNvPr id="483" name="Google Shape;483;p50"/>
          <p:cNvSpPr/>
          <p:nvPr/>
        </p:nvSpPr>
        <p:spPr>
          <a:xfrm>
            <a:off x="3969475" y="1707749"/>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50"/>
          <p:cNvSpPr/>
          <p:nvPr/>
        </p:nvSpPr>
        <p:spPr>
          <a:xfrm>
            <a:off x="5885325" y="1707748"/>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50"/>
          <p:cNvSpPr/>
          <p:nvPr/>
        </p:nvSpPr>
        <p:spPr>
          <a:xfrm>
            <a:off x="7664125" y="1707775"/>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50"/>
          <p:cNvSpPr txBox="1"/>
          <p:nvPr/>
        </p:nvSpPr>
        <p:spPr>
          <a:xfrm>
            <a:off x="3969475" y="1625725"/>
            <a:ext cx="1006200" cy="845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GB" sz="1300" b="0" i="0" u="none" strike="noStrike" cap="none">
                <a:solidFill>
                  <a:schemeClr val="dk1"/>
                </a:solidFill>
                <a:latin typeface="Merienda ExtraBold"/>
                <a:ea typeface="Merienda ExtraBold"/>
                <a:cs typeface="Merienda ExtraBold"/>
                <a:sym typeface="Merienda ExtraBold"/>
              </a:rPr>
              <a:t>1933</a:t>
            </a:r>
            <a:endParaRPr sz="13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300"/>
              <a:buFont typeface="Arial"/>
              <a:buNone/>
            </a:pPr>
            <a:r>
              <a:rPr lang="en-GB" sz="1300" b="0" i="0" u="none" strike="noStrike" cap="none">
                <a:solidFill>
                  <a:schemeClr val="dk1"/>
                </a:solidFill>
                <a:latin typeface="Merienda ExtraBold"/>
                <a:ea typeface="Merienda ExtraBold"/>
                <a:cs typeface="Merienda ExtraBold"/>
                <a:sym typeface="Merienda ExtraBold"/>
              </a:rPr>
              <a:t>Congo</a:t>
            </a:r>
            <a:endParaRPr sz="13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1300"/>
              <a:buFont typeface="Arial"/>
              <a:buNone/>
            </a:pPr>
            <a:r>
              <a:rPr lang="en-GB" sz="1300" b="0" i="0" u="none" strike="noStrike" cap="none">
                <a:solidFill>
                  <a:schemeClr val="dk1"/>
                </a:solidFill>
                <a:latin typeface="Merienda ExtraBold"/>
                <a:ea typeface="Merienda ExtraBold"/>
                <a:cs typeface="Merienda ExtraBold"/>
                <a:sym typeface="Merienda ExtraBold"/>
              </a:rPr>
              <a:t>Scheltz</a:t>
            </a:r>
            <a:endParaRPr sz="1300" b="0" i="0" u="none" strike="noStrike" cap="none">
              <a:solidFill>
                <a:schemeClr val="dk1"/>
              </a:solidFill>
              <a:latin typeface="Merienda ExtraBold"/>
              <a:ea typeface="Merienda ExtraBold"/>
              <a:cs typeface="Merienda ExtraBold"/>
              <a:sym typeface="Merienda ExtraBold"/>
            </a:endParaRPr>
          </a:p>
        </p:txBody>
      </p:sp>
      <p:sp>
        <p:nvSpPr>
          <p:cNvPr id="487" name="Google Shape;487;p50"/>
          <p:cNvSpPr txBox="1"/>
          <p:nvPr/>
        </p:nvSpPr>
        <p:spPr>
          <a:xfrm>
            <a:off x="5971800" y="1651225"/>
            <a:ext cx="8334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1950</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Kenya</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Heish</a:t>
            </a:r>
            <a:endParaRPr sz="1200" b="0" i="0" u="none" strike="noStrike" cap="none">
              <a:solidFill>
                <a:schemeClr val="dk1"/>
              </a:solidFill>
              <a:latin typeface="Merienda ExtraBold"/>
              <a:ea typeface="Merienda ExtraBold"/>
              <a:cs typeface="Merienda ExtraBold"/>
              <a:sym typeface="Merienda ExtraBold"/>
            </a:endParaRPr>
          </a:p>
        </p:txBody>
      </p:sp>
      <p:sp>
        <p:nvSpPr>
          <p:cNvPr id="488" name="Google Shape;488;p50"/>
          <p:cNvSpPr txBox="1"/>
          <p:nvPr/>
        </p:nvSpPr>
        <p:spPr>
          <a:xfrm>
            <a:off x="7481200" y="1651225"/>
            <a:ext cx="1372200" cy="795187"/>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50"/>
              <a:buFont typeface="Arial"/>
              <a:buNone/>
            </a:pPr>
            <a:r>
              <a:rPr lang="en-GB" sz="1150" b="0" i="0" u="none" strike="noStrike" cap="none" dirty="0">
                <a:solidFill>
                  <a:schemeClr val="dk1"/>
                </a:solidFill>
                <a:latin typeface="Merienda ExtraBold"/>
                <a:ea typeface="Merienda ExtraBold"/>
                <a:cs typeface="Merienda ExtraBold"/>
                <a:sym typeface="Merienda ExtraBold"/>
              </a:rPr>
              <a:t>1975</a:t>
            </a:r>
            <a:endParaRPr sz="1150" b="0" i="0" u="none" strike="noStrike" cap="none" dirty="0">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150"/>
              <a:buFont typeface="Arial"/>
              <a:buNone/>
            </a:pPr>
            <a:r>
              <a:rPr lang="en-GB" sz="1150" b="0" i="0" u="none" strike="noStrike" cap="none" dirty="0">
                <a:solidFill>
                  <a:schemeClr val="dk1"/>
                </a:solidFill>
                <a:latin typeface="Merienda ExtraBold"/>
                <a:ea typeface="Merienda ExtraBold"/>
                <a:cs typeface="Merienda ExtraBold"/>
                <a:sym typeface="Merienda ExtraBold"/>
              </a:rPr>
              <a:t>Connecticut</a:t>
            </a:r>
            <a:endParaRPr sz="1150" b="0" i="0" u="none" strike="noStrike" cap="none" dirty="0">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150"/>
              <a:buFont typeface="Arial"/>
              <a:buNone/>
            </a:pPr>
            <a:r>
              <a:rPr lang="en-GB" sz="1150" b="0" i="0" u="none" strike="noStrike" cap="none" dirty="0" err="1">
                <a:solidFill>
                  <a:schemeClr val="dk1"/>
                </a:solidFill>
                <a:latin typeface="Merienda ExtraBold"/>
                <a:ea typeface="Merienda ExtraBold"/>
                <a:cs typeface="Merienda ExtraBold"/>
                <a:sym typeface="Merienda ExtraBold"/>
              </a:rPr>
              <a:t>Burgdorfer</a:t>
            </a:r>
            <a:endParaRPr sz="1150" b="0" i="0" u="none" strike="noStrike" cap="none" dirty="0">
              <a:solidFill>
                <a:schemeClr val="dk1"/>
              </a:solidFill>
              <a:latin typeface="Merienda ExtraBold"/>
              <a:ea typeface="Merienda ExtraBold"/>
              <a:cs typeface="Merienda ExtraBold"/>
              <a:sym typeface="Merienda ExtraBold"/>
            </a:endParaRPr>
          </a:p>
        </p:txBody>
      </p:sp>
      <p:sp>
        <p:nvSpPr>
          <p:cNvPr id="489" name="Google Shape;489;p50"/>
          <p:cNvSpPr/>
          <p:nvPr/>
        </p:nvSpPr>
        <p:spPr>
          <a:xfrm>
            <a:off x="1285725" y="2958076"/>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50"/>
          <p:cNvSpPr/>
          <p:nvPr/>
        </p:nvSpPr>
        <p:spPr>
          <a:xfrm>
            <a:off x="2963125" y="2958076"/>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50"/>
          <p:cNvSpPr/>
          <p:nvPr/>
        </p:nvSpPr>
        <p:spPr>
          <a:xfrm>
            <a:off x="4878975" y="2958101"/>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50"/>
          <p:cNvSpPr/>
          <p:nvPr/>
        </p:nvSpPr>
        <p:spPr>
          <a:xfrm>
            <a:off x="6891675" y="2958076"/>
            <a:ext cx="1006344" cy="680994"/>
          </a:xfrm>
          <a:prstGeom prst="flowChartTerminator">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50"/>
          <p:cNvSpPr txBox="1"/>
          <p:nvPr/>
        </p:nvSpPr>
        <p:spPr>
          <a:xfrm>
            <a:off x="1250100" y="3007750"/>
            <a:ext cx="1077600" cy="58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1900</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Espagne</a:t>
            </a:r>
            <a:endParaRPr sz="1200" b="0" i="0" u="none" strike="noStrike" cap="none">
              <a:solidFill>
                <a:schemeClr val="dk1"/>
              </a:solidFill>
              <a:latin typeface="Merienda ExtraBold"/>
              <a:ea typeface="Merienda ExtraBold"/>
              <a:cs typeface="Merienda ExtraBold"/>
              <a:sym typeface="Merienda ExtraBold"/>
            </a:endParaRPr>
          </a:p>
        </p:txBody>
      </p:sp>
      <p:sp>
        <p:nvSpPr>
          <p:cNvPr id="493" name="Google Shape;493;p50"/>
          <p:cNvSpPr txBox="1"/>
          <p:nvPr/>
        </p:nvSpPr>
        <p:spPr>
          <a:xfrm>
            <a:off x="2963200" y="2881875"/>
            <a:ext cx="10062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1920</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Nicolle</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Tunisie</a:t>
            </a:r>
            <a:endParaRPr sz="1200" b="0" i="0" u="none" strike="noStrike" cap="none">
              <a:solidFill>
                <a:schemeClr val="dk1"/>
              </a:solidFill>
              <a:latin typeface="Merienda ExtraBold"/>
              <a:ea typeface="Merienda ExtraBold"/>
              <a:cs typeface="Merienda ExtraBold"/>
              <a:sym typeface="Merienda ExtraBold"/>
            </a:endParaRPr>
          </a:p>
        </p:txBody>
      </p:sp>
      <p:sp>
        <p:nvSpPr>
          <p:cNvPr id="494" name="Google Shape;494;p50"/>
          <p:cNvSpPr txBox="1"/>
          <p:nvPr/>
        </p:nvSpPr>
        <p:spPr>
          <a:xfrm>
            <a:off x="4807800" y="2881900"/>
            <a:ext cx="11487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1944</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CapeTown</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Palakov</a:t>
            </a:r>
            <a:endParaRPr sz="1200" b="0" i="0" u="none" strike="noStrike" cap="none">
              <a:solidFill>
                <a:schemeClr val="dk1"/>
              </a:solidFill>
              <a:latin typeface="Merienda ExtraBold"/>
              <a:ea typeface="Merienda ExtraBold"/>
              <a:cs typeface="Merienda ExtraBold"/>
              <a:sym typeface="Merienda ExtraBold"/>
            </a:endParaRPr>
          </a:p>
        </p:txBody>
      </p:sp>
      <p:sp>
        <p:nvSpPr>
          <p:cNvPr id="495" name="Google Shape;495;p50"/>
          <p:cNvSpPr txBox="1"/>
          <p:nvPr/>
        </p:nvSpPr>
        <p:spPr>
          <a:xfrm>
            <a:off x="6927300" y="2850525"/>
            <a:ext cx="935100" cy="79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1950</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Ethiopia</a:t>
            </a:r>
            <a:endParaRPr sz="1200" b="0" i="0" u="none" strike="noStrike" cap="none">
              <a:solidFill>
                <a:schemeClr val="dk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Merienda ExtraBold"/>
                <a:ea typeface="Merienda ExtraBold"/>
                <a:cs typeface="Merienda ExtraBold"/>
                <a:sym typeface="Merienda ExtraBold"/>
              </a:rPr>
              <a:t>Sparrow</a:t>
            </a:r>
            <a:endParaRPr sz="1200" b="0" i="0" u="none" strike="noStrike" cap="none">
              <a:solidFill>
                <a:schemeClr val="dk1"/>
              </a:solidFill>
              <a:latin typeface="Merienda ExtraBold"/>
              <a:ea typeface="Merienda ExtraBold"/>
              <a:cs typeface="Merienda ExtraBold"/>
              <a:sym typeface="Merienda ExtraBold"/>
            </a:endParaRPr>
          </a:p>
        </p:txBody>
      </p:sp>
      <p:cxnSp>
        <p:nvCxnSpPr>
          <p:cNvPr id="496" name="Google Shape;496;p50"/>
          <p:cNvCxnSpPr/>
          <p:nvPr/>
        </p:nvCxnSpPr>
        <p:spPr>
          <a:xfrm rot="-5400000" flipH="1">
            <a:off x="742075" y="2513275"/>
            <a:ext cx="254100" cy="5100"/>
          </a:xfrm>
          <a:prstGeom prst="curvedConnector3">
            <a:avLst>
              <a:gd name="adj1" fmla="val 50000"/>
            </a:avLst>
          </a:prstGeom>
          <a:noFill/>
          <a:ln w="76200" cap="flat" cmpd="sng">
            <a:solidFill>
              <a:srgbClr val="93C47D"/>
            </a:solidFill>
            <a:prstDash val="solid"/>
            <a:round/>
            <a:headEnd type="none" w="sm" len="sm"/>
            <a:tailEnd type="none" w="sm" len="sm"/>
          </a:ln>
        </p:spPr>
      </p:cxnSp>
      <p:cxnSp>
        <p:nvCxnSpPr>
          <p:cNvPr id="497" name="Google Shape;497;p50"/>
          <p:cNvCxnSpPr>
            <a:endCxn id="488" idx="2"/>
          </p:cNvCxnSpPr>
          <p:nvPr/>
        </p:nvCxnSpPr>
        <p:spPr>
          <a:xfrm rot="16200000" flipV="1">
            <a:off x="8071694" y="2542019"/>
            <a:ext cx="237113" cy="45900"/>
          </a:xfrm>
          <a:prstGeom prst="curvedConnector3">
            <a:avLst>
              <a:gd name="adj1" fmla="val 50000"/>
            </a:avLst>
          </a:prstGeom>
          <a:noFill/>
          <a:ln w="76200" cap="flat" cmpd="sng">
            <a:solidFill>
              <a:srgbClr val="93C47D"/>
            </a:solidFill>
            <a:prstDash val="solid"/>
            <a:round/>
            <a:headEnd type="none" w="sm" len="sm"/>
            <a:tailEnd type="none" w="sm" len="sm"/>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
        <p:cNvGrpSpPr/>
        <p:nvPr/>
      </p:nvGrpSpPr>
      <p:grpSpPr>
        <a:xfrm>
          <a:off x="0" y="0"/>
          <a:ext cx="0" cy="0"/>
          <a:chOff x="0" y="0"/>
          <a:chExt cx="0" cy="0"/>
        </a:xfrm>
      </p:grpSpPr>
      <p:pic>
        <p:nvPicPr>
          <p:cNvPr id="502" name="Google Shape;502;p51"/>
          <p:cNvPicPr preferRelativeResize="0"/>
          <p:nvPr/>
        </p:nvPicPr>
        <p:blipFill rotWithShape="1">
          <a:blip r:embed="rId4">
            <a:alphaModFix/>
          </a:blip>
          <a:srcRect/>
          <a:stretch/>
        </p:blipFill>
        <p:spPr>
          <a:xfrm rot="-1127640">
            <a:off x="-212075" y="139350"/>
            <a:ext cx="2990850" cy="3924300"/>
          </a:xfrm>
          <a:prstGeom prst="rect">
            <a:avLst/>
          </a:prstGeom>
          <a:noFill/>
          <a:ln>
            <a:noFill/>
          </a:ln>
        </p:spPr>
      </p:pic>
      <p:pic>
        <p:nvPicPr>
          <p:cNvPr id="503" name="Google Shape;503;p51"/>
          <p:cNvPicPr preferRelativeResize="0"/>
          <p:nvPr/>
        </p:nvPicPr>
        <p:blipFill rotWithShape="1">
          <a:blip r:embed="rId5">
            <a:alphaModFix/>
          </a:blip>
          <a:srcRect/>
          <a:stretch/>
        </p:blipFill>
        <p:spPr>
          <a:xfrm rot="1116146">
            <a:off x="95353" y="281581"/>
            <a:ext cx="4006468" cy="4580340"/>
          </a:xfrm>
          <a:prstGeom prst="rect">
            <a:avLst/>
          </a:prstGeom>
          <a:noFill/>
          <a:ln>
            <a:noFill/>
          </a:ln>
        </p:spPr>
      </p:pic>
      <p:sp>
        <p:nvSpPr>
          <p:cNvPr id="504" name="Google Shape;504;p51"/>
          <p:cNvSpPr txBox="1"/>
          <p:nvPr/>
        </p:nvSpPr>
        <p:spPr>
          <a:xfrm>
            <a:off x="1723500" y="1108000"/>
            <a:ext cx="7420500" cy="2954625"/>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en-GB" sz="2400" b="0" i="0" u="none" strike="noStrike" cap="none" dirty="0">
                <a:solidFill>
                  <a:schemeClr val="lt1"/>
                </a:solidFill>
                <a:latin typeface="Merienda ExtraBold"/>
                <a:ea typeface="Merienda ExtraBold"/>
                <a:cs typeface="Merienda ExtraBold"/>
                <a:sym typeface="Merienda ExtraBold"/>
              </a:rPr>
              <a:t>Les </a:t>
            </a:r>
            <a:r>
              <a:rPr lang="en-GB" sz="2400" b="0" i="0" u="none" strike="noStrike" cap="none" dirty="0">
                <a:solidFill>
                  <a:srgbClr val="93C47D"/>
                </a:solidFill>
                <a:latin typeface="Merienda ExtraBold"/>
                <a:ea typeface="Merienda ExtraBold"/>
                <a:cs typeface="Merienda ExtraBold"/>
                <a:sym typeface="Merienda ExtraBold"/>
              </a:rPr>
              <a:t>OIO </a:t>
            </a:r>
            <a:r>
              <a:rPr lang="en-GB" sz="2400" b="0" i="0" u="none" strike="noStrike" cap="none" dirty="0">
                <a:solidFill>
                  <a:schemeClr val="lt1"/>
                </a:solidFill>
                <a:latin typeface="Merienda ExtraBold"/>
                <a:ea typeface="Merienda ExtraBold"/>
                <a:cs typeface="Merienda ExtraBold"/>
                <a:sym typeface="Merienda ExtraBold"/>
              </a:rPr>
              <a:t>la suite</a:t>
            </a:r>
            <a:endParaRPr sz="2400" b="0" i="0" u="none" strike="noStrike" cap="none" dirty="0">
              <a:solidFill>
                <a:schemeClr val="lt1"/>
              </a:solidFill>
              <a:latin typeface="Merienda ExtraBold"/>
              <a:ea typeface="Merienda ExtraBold"/>
              <a:cs typeface="Merienda ExtraBold"/>
              <a:sym typeface="Merienda ExtraBold"/>
            </a:endParaRPr>
          </a:p>
          <a:p>
            <a:pPr marL="0" marR="0" lvl="0" indent="0" algn="ctr" rtl="0">
              <a:lnSpc>
                <a:spcPct val="150000"/>
              </a:lnSpc>
              <a:spcBef>
                <a:spcPts val="0"/>
              </a:spcBef>
              <a:spcAft>
                <a:spcPts val="0"/>
              </a:spcAft>
              <a:buClr>
                <a:srgbClr val="000000"/>
              </a:buClr>
              <a:buSzPts val="2400"/>
              <a:buFont typeface="Arial"/>
              <a:buNone/>
            </a:pPr>
            <a:r>
              <a:rPr lang="en-GB" sz="2400" b="0" i="0" u="none" strike="noStrike" cap="none" dirty="0">
                <a:solidFill>
                  <a:schemeClr val="lt1"/>
                </a:solidFill>
                <a:latin typeface="Merienda ExtraBold"/>
                <a:ea typeface="Merienda ExtraBold"/>
                <a:cs typeface="Merienda ExtraBold"/>
                <a:sym typeface="Merienda ExtraBold"/>
              </a:rPr>
              <a:t>1991 – Une </a:t>
            </a:r>
            <a:r>
              <a:rPr lang="en-GB" sz="2400" b="0" i="0" u="none" strike="noStrike" cap="none" dirty="0" err="1">
                <a:solidFill>
                  <a:schemeClr val="lt1"/>
                </a:solidFill>
                <a:latin typeface="Merienda ExtraBold"/>
                <a:ea typeface="Merienda ExtraBold"/>
                <a:cs typeface="Merienda ExtraBold"/>
                <a:sym typeface="Merienda ExtraBold"/>
              </a:rPr>
              <a:t>momie</a:t>
            </a:r>
            <a:r>
              <a:rPr lang="en-GB" sz="2400" b="0" i="0" u="none" strike="noStrike" cap="none" dirty="0">
                <a:solidFill>
                  <a:schemeClr val="lt1"/>
                </a:solidFill>
                <a:latin typeface="Merienda ExtraBold"/>
                <a:ea typeface="Merienda ExtraBold"/>
                <a:cs typeface="Merienda ExtraBold"/>
                <a:sym typeface="Merienda ExtraBold"/>
              </a:rPr>
              <a:t>, </a:t>
            </a:r>
            <a:r>
              <a:rPr lang="en-GB" sz="2400" b="0" i="0" u="none" strike="noStrike" cap="none" dirty="0" err="1">
                <a:solidFill>
                  <a:schemeClr val="lt1"/>
                </a:solidFill>
                <a:latin typeface="Merienda ExtraBold"/>
                <a:ea typeface="Merienda ExtraBold"/>
                <a:cs typeface="Merienda ExtraBold"/>
                <a:sym typeface="Merienda ExtraBold"/>
              </a:rPr>
              <a:t>Otsi</a:t>
            </a:r>
            <a:endParaRPr sz="2400" b="0" i="0" u="none" strike="noStrike" cap="none" dirty="0">
              <a:solidFill>
                <a:schemeClr val="lt1"/>
              </a:solidFill>
              <a:latin typeface="Merienda ExtraBold"/>
              <a:ea typeface="Merienda ExtraBold"/>
              <a:cs typeface="Merienda ExtraBold"/>
              <a:sym typeface="Merienda ExtraBold"/>
            </a:endParaRPr>
          </a:p>
          <a:p>
            <a:pPr marL="0" marR="0" lvl="0" indent="0" algn="ctr" rtl="0">
              <a:lnSpc>
                <a:spcPct val="150000"/>
              </a:lnSpc>
              <a:spcBef>
                <a:spcPts val="0"/>
              </a:spcBef>
              <a:spcAft>
                <a:spcPts val="0"/>
              </a:spcAft>
              <a:buClr>
                <a:srgbClr val="000000"/>
              </a:buClr>
              <a:buSzPts val="2400"/>
              <a:buFont typeface="Arial"/>
              <a:buNone/>
            </a:pPr>
            <a:r>
              <a:rPr lang="en-GB" sz="2400" b="0" i="0" u="none" strike="noStrike" cap="none" dirty="0">
                <a:solidFill>
                  <a:schemeClr val="lt1"/>
                </a:solidFill>
                <a:latin typeface="Merienda ExtraBold"/>
                <a:ea typeface="Merienda ExtraBold"/>
                <a:cs typeface="Merienda ExtraBold"/>
                <a:sym typeface="Merienda ExtraBold"/>
              </a:rPr>
              <a:t>  </a:t>
            </a:r>
            <a:r>
              <a:rPr lang="en-GB" sz="2400" b="0" i="0" u="none" strike="noStrike" cap="none" dirty="0" err="1">
                <a:solidFill>
                  <a:schemeClr val="lt1"/>
                </a:solidFill>
                <a:latin typeface="Merienda ExtraBold"/>
                <a:ea typeface="Merienda ExtraBold"/>
                <a:cs typeface="Merienda ExtraBold"/>
                <a:sym typeface="Merienda ExtraBold"/>
              </a:rPr>
              <a:t>trouvée</a:t>
            </a:r>
            <a:r>
              <a:rPr lang="en-GB" sz="2400" b="0" i="0" u="none" strike="noStrike" cap="none" dirty="0">
                <a:solidFill>
                  <a:schemeClr val="lt1"/>
                </a:solidFill>
                <a:latin typeface="Merienda ExtraBold"/>
                <a:ea typeface="Merienda ExtraBold"/>
                <a:cs typeface="Merienda ExtraBold"/>
                <a:sym typeface="Merienda ExtraBold"/>
              </a:rPr>
              <a:t> dans les Alpes-   </a:t>
            </a:r>
            <a:r>
              <a:rPr lang="en-GB" sz="2400" b="0" i="0" u="none" strike="noStrike" cap="none" dirty="0" err="1">
                <a:solidFill>
                  <a:schemeClr val="lt1"/>
                </a:solidFill>
                <a:latin typeface="Merienda ExtraBold"/>
                <a:ea typeface="Merienda ExtraBold"/>
                <a:cs typeface="Merienda ExtraBold"/>
                <a:sym typeface="Merienda ExtraBold"/>
              </a:rPr>
              <a:t>Artériosclérose</a:t>
            </a:r>
            <a:r>
              <a:rPr lang="en-GB" sz="2400" b="0" i="0" u="none" strike="noStrike" cap="none" dirty="0">
                <a:solidFill>
                  <a:schemeClr val="lt1"/>
                </a:solidFill>
                <a:latin typeface="Merienda ExtraBold"/>
                <a:ea typeface="Merienda ExtraBold"/>
                <a:cs typeface="Merienda ExtraBold"/>
                <a:sym typeface="Merienda ExtraBold"/>
              </a:rPr>
              <a:t> </a:t>
            </a:r>
            <a:r>
              <a:rPr lang="en-GB" sz="2400" dirty="0">
                <a:solidFill>
                  <a:schemeClr val="lt1"/>
                </a:solidFill>
                <a:latin typeface="Merienda ExtraBold"/>
                <a:ea typeface="Merienda ExtraBold"/>
                <a:cs typeface="Merienda ExtraBold"/>
                <a:sym typeface="Merienda ExtraBold"/>
              </a:rPr>
              <a:t>et</a:t>
            </a:r>
            <a:r>
              <a:rPr lang="en-GB" sz="2400" b="0" i="0" u="none" strike="noStrike" cap="none" dirty="0">
                <a:solidFill>
                  <a:schemeClr val="lt1"/>
                </a:solidFill>
                <a:latin typeface="Merienda ExtraBold"/>
                <a:ea typeface="Merienda ExtraBold"/>
                <a:cs typeface="Merienda ExtraBold"/>
                <a:sym typeface="Merienda ExtraBold"/>
              </a:rPr>
              <a:t> </a:t>
            </a:r>
            <a:r>
              <a:rPr lang="en-GB" sz="2400" b="0" i="0" u="none" strike="noStrike" cap="none" dirty="0" err="1">
                <a:solidFill>
                  <a:schemeClr val="lt1"/>
                </a:solidFill>
                <a:latin typeface="Merienda ExtraBold"/>
                <a:ea typeface="Merienda ExtraBold"/>
                <a:cs typeface="Merienda ExtraBold"/>
                <a:sym typeface="Merienda ExtraBold"/>
              </a:rPr>
              <a:t>d’ADN</a:t>
            </a:r>
            <a:r>
              <a:rPr lang="en-GB" sz="2400" b="0" i="0" u="none" strike="noStrike" cap="none" dirty="0">
                <a:solidFill>
                  <a:schemeClr val="lt1"/>
                </a:solidFill>
                <a:latin typeface="Merienda ExtraBold"/>
                <a:ea typeface="Merienda ExtraBold"/>
                <a:cs typeface="Merienda ExtraBold"/>
                <a:sym typeface="Merienda ExtraBold"/>
              </a:rPr>
              <a:t> de  Borrelia burgdorferi,</a:t>
            </a:r>
            <a:endParaRPr sz="2400" b="0" i="0" u="none" strike="noStrike" cap="none" dirty="0">
              <a:solidFill>
                <a:schemeClr val="lt1"/>
              </a:solidFill>
              <a:latin typeface="Merienda ExtraBold"/>
              <a:ea typeface="Merienda ExtraBold"/>
              <a:cs typeface="Merienda ExtraBold"/>
              <a:sym typeface="Merienda ExtraBold"/>
            </a:endParaRPr>
          </a:p>
          <a:p>
            <a:pPr marL="0" marR="0" lvl="0" indent="0" algn="ctr" rtl="0">
              <a:lnSpc>
                <a:spcPct val="150000"/>
              </a:lnSpc>
              <a:spcBef>
                <a:spcPts val="0"/>
              </a:spcBef>
              <a:spcAft>
                <a:spcPts val="0"/>
              </a:spcAft>
              <a:buClr>
                <a:srgbClr val="000000"/>
              </a:buClr>
              <a:buSzPts val="2400"/>
              <a:buFont typeface="Arial"/>
              <a:buNone/>
            </a:pPr>
            <a:r>
              <a:rPr lang="en-GB" sz="2400" b="0" i="0" u="none" strike="noStrike" cap="none" dirty="0">
                <a:solidFill>
                  <a:schemeClr val="lt1"/>
                </a:solidFill>
                <a:latin typeface="Merienda ExtraBold"/>
                <a:ea typeface="Merienda ExtraBold"/>
                <a:cs typeface="Merienda ExtraBold"/>
                <a:sym typeface="Merienda ExtraBold"/>
              </a:rPr>
              <a:t> age : 5.300 </a:t>
            </a:r>
            <a:r>
              <a:rPr lang="en-GB" sz="2400" b="0" i="0" u="none" strike="noStrike" cap="none" dirty="0" err="1">
                <a:solidFill>
                  <a:schemeClr val="lt1"/>
                </a:solidFill>
                <a:latin typeface="Merienda ExtraBold"/>
                <a:ea typeface="Merienda ExtraBold"/>
                <a:cs typeface="Merienda ExtraBold"/>
                <a:sym typeface="Merienda ExtraBold"/>
              </a:rPr>
              <a:t>ans</a:t>
            </a:r>
            <a:endParaRPr sz="2400" b="0" i="0" u="none" strike="noStrike" cap="none" dirty="0">
              <a:solidFill>
                <a:schemeClr val="lt1"/>
              </a:solidFill>
              <a:latin typeface="Merienda ExtraBold"/>
              <a:ea typeface="Merienda ExtraBold"/>
              <a:cs typeface="Merienda ExtraBold"/>
              <a:sym typeface="Merienda Extra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8"/>
        <p:cNvGrpSpPr/>
        <p:nvPr/>
      </p:nvGrpSpPr>
      <p:grpSpPr>
        <a:xfrm>
          <a:off x="0" y="0"/>
          <a:ext cx="0" cy="0"/>
          <a:chOff x="0" y="0"/>
          <a:chExt cx="0" cy="0"/>
        </a:xfrm>
      </p:grpSpPr>
      <p:sp>
        <p:nvSpPr>
          <p:cNvPr id="509" name="Google Shape;509;p52"/>
          <p:cNvSpPr txBox="1"/>
          <p:nvPr/>
        </p:nvSpPr>
        <p:spPr>
          <a:xfrm>
            <a:off x="738141" y="0"/>
            <a:ext cx="80766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4800"/>
              <a:buFont typeface="Arial"/>
              <a:buNone/>
            </a:pPr>
            <a:r>
              <a:rPr lang="en-GB" sz="4800" b="0" i="0" u="none" strike="noStrike" cap="none">
                <a:solidFill>
                  <a:srgbClr val="00B0F0"/>
                </a:solidFill>
                <a:latin typeface="Arial"/>
                <a:ea typeface="Arial"/>
                <a:cs typeface="Arial"/>
                <a:sym typeface="Arial"/>
              </a:rPr>
              <a:t>             </a:t>
            </a:r>
            <a:r>
              <a:rPr lang="en-GB" sz="2400" b="1" i="0" u="none" strike="noStrike" cap="none">
                <a:solidFill>
                  <a:schemeClr val="lt1"/>
                </a:solidFill>
                <a:latin typeface="Merienda"/>
                <a:ea typeface="Merienda"/>
                <a:cs typeface="Merienda"/>
                <a:sym typeface="Merienda"/>
              </a:rPr>
              <a:t>LYME</a:t>
            </a:r>
            <a:endParaRPr sz="2400" b="1" i="0" u="none" strike="noStrike" cap="none">
              <a:solidFill>
                <a:schemeClr val="lt1"/>
              </a:solidFill>
              <a:latin typeface="Merienda"/>
              <a:ea typeface="Merienda"/>
              <a:cs typeface="Merienda"/>
              <a:sym typeface="Merienda"/>
            </a:endParaRPr>
          </a:p>
          <a:p>
            <a:pPr marL="457200" marR="0" lvl="0" indent="-381000" algn="l" rtl="0">
              <a:lnSpc>
                <a:spcPct val="150000"/>
              </a:lnSpc>
              <a:spcBef>
                <a:spcPts val="0"/>
              </a:spcBef>
              <a:spcAft>
                <a:spcPts val="0"/>
              </a:spcAft>
              <a:buClr>
                <a:schemeClr val="lt1"/>
              </a:buClr>
              <a:buSzPts val="2400"/>
              <a:buFont typeface="Merienda"/>
              <a:buChar char="●"/>
            </a:pPr>
            <a:r>
              <a:rPr lang="en-GB" sz="2400" b="1" i="0" u="none" strike="noStrike" cap="none">
                <a:solidFill>
                  <a:schemeClr val="lt1"/>
                </a:solidFill>
                <a:latin typeface="Merienda"/>
                <a:ea typeface="Merienda"/>
                <a:cs typeface="Merienda"/>
                <a:sym typeface="Merienda"/>
              </a:rPr>
              <a:t>Est un village au Connecticut</a:t>
            </a:r>
            <a:endParaRPr sz="2400" b="1" i="0" u="none" strike="noStrike" cap="none">
              <a:solidFill>
                <a:schemeClr val="lt1"/>
              </a:solidFill>
              <a:latin typeface="Merienda"/>
              <a:ea typeface="Merienda"/>
              <a:cs typeface="Merienda"/>
              <a:sym typeface="Merienda"/>
            </a:endParaRPr>
          </a:p>
          <a:p>
            <a:pPr marL="457200" marR="0" lvl="0" indent="-381000" algn="l" rtl="0">
              <a:lnSpc>
                <a:spcPct val="150000"/>
              </a:lnSpc>
              <a:spcBef>
                <a:spcPts val="0"/>
              </a:spcBef>
              <a:spcAft>
                <a:spcPts val="0"/>
              </a:spcAft>
              <a:buClr>
                <a:schemeClr val="lt1"/>
              </a:buClr>
              <a:buSzPts val="2400"/>
              <a:buFont typeface="Merienda"/>
              <a:buChar char="●"/>
            </a:pPr>
            <a:r>
              <a:rPr lang="en-GB" sz="2400" b="1" i="0" u="none" strike="noStrike" cap="none">
                <a:solidFill>
                  <a:schemeClr val="lt1"/>
                </a:solidFill>
                <a:latin typeface="Merienda"/>
                <a:ea typeface="Merienda"/>
                <a:cs typeface="Merienda"/>
                <a:sym typeface="Merienda"/>
              </a:rPr>
              <a:t>La maladie de Lyme est une appellation restrictive</a:t>
            </a:r>
            <a:endParaRPr sz="2400" b="1" i="0" u="none" strike="noStrike" cap="none">
              <a:solidFill>
                <a:schemeClr val="lt1"/>
              </a:solidFill>
              <a:latin typeface="Merienda"/>
              <a:ea typeface="Merienda"/>
              <a:cs typeface="Merienda"/>
              <a:sym typeface="Merienda"/>
            </a:endParaRPr>
          </a:p>
          <a:p>
            <a:pPr marL="457200" marR="0" lvl="0" indent="-381000" algn="l" rtl="0">
              <a:lnSpc>
                <a:spcPct val="150000"/>
              </a:lnSpc>
              <a:spcBef>
                <a:spcPts val="0"/>
              </a:spcBef>
              <a:spcAft>
                <a:spcPts val="0"/>
              </a:spcAft>
              <a:buClr>
                <a:schemeClr val="lt1"/>
              </a:buClr>
              <a:buSzPts val="2400"/>
              <a:buFont typeface="Merienda"/>
              <a:buChar char="●"/>
            </a:pPr>
            <a:r>
              <a:rPr lang="en-GB" sz="2400" b="1" i="0" u="none" strike="noStrike" cap="none">
                <a:solidFill>
                  <a:schemeClr val="lt1"/>
                </a:solidFill>
                <a:latin typeface="Merienda"/>
                <a:ea typeface="Merienda"/>
                <a:cs typeface="Merienda"/>
                <a:sym typeface="Merienda"/>
              </a:rPr>
              <a:t>Ignorant tous les autres OIO</a:t>
            </a:r>
            <a:endParaRPr sz="2400" b="1" i="0" u="none" strike="noStrike" cap="none">
              <a:solidFill>
                <a:schemeClr val="lt1"/>
              </a:solidFill>
              <a:latin typeface="Merienda"/>
              <a:ea typeface="Merienda"/>
              <a:cs typeface="Merienda"/>
              <a:sym typeface="Merienda"/>
            </a:endParaRPr>
          </a:p>
          <a:p>
            <a:pPr marL="457200" marR="0" lvl="0" indent="-381000" algn="l" rtl="0">
              <a:lnSpc>
                <a:spcPct val="150000"/>
              </a:lnSpc>
              <a:spcBef>
                <a:spcPts val="0"/>
              </a:spcBef>
              <a:spcAft>
                <a:spcPts val="0"/>
              </a:spcAft>
              <a:buClr>
                <a:schemeClr val="lt1"/>
              </a:buClr>
              <a:buSzPts val="2400"/>
              <a:buFont typeface="Merienda"/>
              <a:buChar char="●"/>
            </a:pPr>
            <a:r>
              <a:rPr lang="en-GB" sz="2400" b="1" i="0" u="none" strike="noStrike" cap="none">
                <a:solidFill>
                  <a:schemeClr val="lt1"/>
                </a:solidFill>
                <a:latin typeface="Merienda"/>
                <a:ea typeface="Merienda"/>
                <a:cs typeface="Merienda"/>
                <a:sym typeface="Merienda"/>
              </a:rPr>
              <a:t>Multipliant les approches sérologiques et autres</a:t>
            </a:r>
            <a:endParaRPr sz="2400" b="1" i="0" u="none" strike="noStrike" cap="none">
              <a:solidFill>
                <a:schemeClr val="lt1"/>
              </a:solidFill>
              <a:latin typeface="Merienda"/>
              <a:ea typeface="Merienda"/>
              <a:cs typeface="Merienda"/>
              <a:sym typeface="Merienda"/>
            </a:endParaRPr>
          </a:p>
          <a:p>
            <a:pPr marL="457200" marR="0" lvl="0" indent="-381000" algn="l" rtl="0">
              <a:lnSpc>
                <a:spcPct val="150000"/>
              </a:lnSpc>
              <a:spcBef>
                <a:spcPts val="0"/>
              </a:spcBef>
              <a:spcAft>
                <a:spcPts val="0"/>
              </a:spcAft>
              <a:buClr>
                <a:schemeClr val="lt1"/>
              </a:buClr>
              <a:buSzPts val="2400"/>
              <a:buFont typeface="Merienda"/>
              <a:buChar char="●"/>
            </a:pPr>
            <a:r>
              <a:rPr lang="en-GB" sz="2400" b="1" i="0" u="none" strike="noStrike" cap="none">
                <a:solidFill>
                  <a:schemeClr val="lt1"/>
                </a:solidFill>
                <a:latin typeface="Merienda"/>
                <a:ea typeface="Merienda"/>
                <a:cs typeface="Merienda"/>
                <a:sym typeface="Merienda"/>
              </a:rPr>
              <a:t>Pour éviter le diagnostic de Lyme séronégative</a:t>
            </a:r>
            <a:endParaRPr sz="2400" b="1" i="0" u="none" strike="noStrike" cap="none">
              <a:solidFill>
                <a:schemeClr val="lt1"/>
              </a:solidFill>
              <a:latin typeface="Merienda"/>
              <a:ea typeface="Merienda"/>
              <a:cs typeface="Merienda"/>
              <a:sym typeface="Merienda"/>
            </a:endParaRPr>
          </a:p>
        </p:txBody>
      </p:sp>
      <p:pic>
        <p:nvPicPr>
          <p:cNvPr id="510" name="Google Shape;510;p52"/>
          <p:cNvPicPr preferRelativeResize="0"/>
          <p:nvPr/>
        </p:nvPicPr>
        <p:blipFill rotWithShape="1">
          <a:blip r:embed="rId4">
            <a:alphaModFix/>
          </a:blip>
          <a:srcRect/>
          <a:stretch/>
        </p:blipFill>
        <p:spPr>
          <a:xfrm>
            <a:off x="6541249" y="155448"/>
            <a:ext cx="2019818" cy="134193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4"/>
        <p:cNvGrpSpPr/>
        <p:nvPr/>
      </p:nvGrpSpPr>
      <p:grpSpPr>
        <a:xfrm>
          <a:off x="0" y="0"/>
          <a:ext cx="0" cy="0"/>
          <a:chOff x="0" y="0"/>
          <a:chExt cx="0" cy="0"/>
        </a:xfrm>
      </p:grpSpPr>
      <p:pic>
        <p:nvPicPr>
          <p:cNvPr id="515" name="Google Shape;515;p53"/>
          <p:cNvPicPr preferRelativeResize="0"/>
          <p:nvPr/>
        </p:nvPicPr>
        <p:blipFill rotWithShape="1">
          <a:blip r:embed="rId4">
            <a:alphaModFix/>
          </a:blip>
          <a:srcRect/>
          <a:stretch/>
        </p:blipFill>
        <p:spPr>
          <a:xfrm>
            <a:off x="116021" y="0"/>
            <a:ext cx="8911958" cy="5143500"/>
          </a:xfrm>
          <a:prstGeom prst="rect">
            <a:avLst/>
          </a:prstGeom>
          <a:noFill/>
          <a:ln>
            <a:noFill/>
          </a:ln>
        </p:spPr>
      </p:pic>
      <p:sp>
        <p:nvSpPr>
          <p:cNvPr id="516" name="Google Shape;516;p53"/>
          <p:cNvSpPr txBox="1"/>
          <p:nvPr/>
        </p:nvSpPr>
        <p:spPr>
          <a:xfrm>
            <a:off x="1161288" y="1369978"/>
            <a:ext cx="7750670" cy="2934106"/>
          </a:xfrm>
          <a:prstGeom prst="rect">
            <a:avLst/>
          </a:prstGeom>
          <a:noFill/>
          <a:ln>
            <a:noFill/>
          </a:ln>
          <a:effectLst>
            <a:outerShdw blurRad="57150" dist="19050" dir="5400000" algn="bl" rotWithShape="0">
              <a:srgbClr val="000000">
                <a:alpha val="0"/>
              </a:srgbClr>
            </a:outerShdw>
          </a:effectLst>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Clr>
                <a:srgbClr val="000000"/>
              </a:buClr>
              <a:buSzPts val="2700"/>
              <a:buFont typeface="Arial"/>
              <a:buNone/>
            </a:pPr>
            <a:r>
              <a:rPr lang="en-GB" sz="2700" i="0" u="none" strike="noStrike" cap="none" dirty="0">
                <a:solidFill>
                  <a:srgbClr val="3D85C6"/>
                </a:solidFill>
                <a:latin typeface="Merienda"/>
                <a:ea typeface="Merienda"/>
                <a:cs typeface="Merienda"/>
                <a:sym typeface="Merienda"/>
              </a:rPr>
              <a:t>LE NOM DE BORRÉLIOSE</a:t>
            </a:r>
            <a:endParaRPr sz="2700" i="0" u="none" strike="noStrike" cap="none" dirty="0">
              <a:solidFill>
                <a:srgbClr val="3D85C6"/>
              </a:solidFill>
              <a:latin typeface="Merienda"/>
              <a:ea typeface="Merienda"/>
              <a:cs typeface="Merienda"/>
              <a:sym typeface="Merienda"/>
            </a:endParaRPr>
          </a:p>
          <a:p>
            <a:pPr marL="457200" marR="0" lvl="0" indent="-400050" algn="l" rtl="0">
              <a:lnSpc>
                <a:spcPct val="100000"/>
              </a:lnSpc>
              <a:spcBef>
                <a:spcPts val="1000"/>
              </a:spcBef>
              <a:spcAft>
                <a:spcPts val="0"/>
              </a:spcAft>
              <a:buClr>
                <a:srgbClr val="3D85C6"/>
              </a:buClr>
              <a:buSzPts val="2700"/>
              <a:buFont typeface="Merienda"/>
              <a:buChar char="●"/>
            </a:pPr>
            <a:r>
              <a:rPr lang="en-GB" sz="2700" i="0" u="none" strike="noStrike" cap="none" dirty="0">
                <a:solidFill>
                  <a:srgbClr val="3D85C6"/>
                </a:solidFill>
                <a:latin typeface="Merienda"/>
                <a:ea typeface="Merienda"/>
                <a:cs typeface="Merienda"/>
                <a:sym typeface="Merienda"/>
              </a:rPr>
              <a:t>Evite </a:t>
            </a:r>
            <a:r>
              <a:rPr lang="en-GB" sz="2700" i="0" u="none" strike="noStrike" cap="none" dirty="0" err="1">
                <a:solidFill>
                  <a:srgbClr val="3D85C6"/>
                </a:solidFill>
                <a:latin typeface="Merienda"/>
                <a:ea typeface="Merienda"/>
                <a:cs typeface="Merienda"/>
                <a:sym typeface="Merienda"/>
              </a:rPr>
              <a:t>cette</a:t>
            </a:r>
            <a:r>
              <a:rPr lang="en-GB" sz="2700" i="0" u="none" strike="noStrike" cap="none" dirty="0">
                <a:solidFill>
                  <a:srgbClr val="3D85C6"/>
                </a:solidFill>
                <a:latin typeface="Merienda"/>
                <a:ea typeface="Merienda"/>
                <a:cs typeface="Merienda"/>
                <a:sym typeface="Merienda"/>
              </a:rPr>
              <a:t> confusion</a:t>
            </a:r>
            <a:endParaRPr sz="2700" i="0" u="none" strike="noStrike" cap="none" dirty="0">
              <a:solidFill>
                <a:srgbClr val="3D85C6"/>
              </a:solidFill>
              <a:latin typeface="Merienda"/>
              <a:ea typeface="Merienda"/>
              <a:cs typeface="Merienda"/>
              <a:sym typeface="Merienda"/>
            </a:endParaRPr>
          </a:p>
          <a:p>
            <a:pPr marL="457200" marR="0" lvl="0" indent="-400050" algn="l" rtl="0">
              <a:lnSpc>
                <a:spcPct val="100000"/>
              </a:lnSpc>
              <a:spcBef>
                <a:spcPts val="0"/>
              </a:spcBef>
              <a:spcAft>
                <a:spcPts val="0"/>
              </a:spcAft>
              <a:buClr>
                <a:srgbClr val="3D85C6"/>
              </a:buClr>
              <a:buSzPts val="2700"/>
              <a:buFont typeface="Merienda"/>
              <a:buChar char="●"/>
            </a:pPr>
            <a:r>
              <a:rPr lang="en-GB" sz="2700" i="0" u="none" strike="noStrike" cap="none" dirty="0">
                <a:solidFill>
                  <a:srgbClr val="3D85C6"/>
                </a:solidFill>
                <a:latin typeface="Merienda"/>
                <a:ea typeface="Merienda"/>
                <a:cs typeface="Merienda"/>
                <a:sym typeface="Merienda"/>
              </a:rPr>
              <a:t>Ce </a:t>
            </a:r>
            <a:r>
              <a:rPr lang="en-GB" sz="2700" i="0" u="none" strike="noStrike" cap="none" dirty="0" err="1">
                <a:solidFill>
                  <a:srgbClr val="3D85C6"/>
                </a:solidFill>
                <a:latin typeface="Merienda"/>
                <a:ea typeface="Merienda"/>
                <a:cs typeface="Merienda"/>
                <a:sym typeface="Merienda"/>
              </a:rPr>
              <a:t>germe</a:t>
            </a:r>
            <a:r>
              <a:rPr lang="en-GB" sz="2700" i="0" u="none" strike="noStrike" cap="none" dirty="0">
                <a:solidFill>
                  <a:srgbClr val="3D85C6"/>
                </a:solidFill>
                <a:latin typeface="Merienda"/>
                <a:ea typeface="Merienda"/>
                <a:cs typeface="Merienda"/>
                <a:sym typeface="Merienda"/>
              </a:rPr>
              <a:t>, à </a:t>
            </a:r>
            <a:r>
              <a:rPr lang="en-GB" sz="2700" i="0" u="none" strike="noStrike" cap="none" dirty="0" err="1">
                <a:solidFill>
                  <a:srgbClr val="3D85C6"/>
                </a:solidFill>
                <a:latin typeface="Merienda"/>
                <a:ea typeface="Merienda"/>
                <a:cs typeface="Merienda"/>
                <a:sym typeface="Merienda"/>
              </a:rPr>
              <a:t>l’instar</a:t>
            </a:r>
            <a:r>
              <a:rPr lang="en-GB" sz="2700" i="0" u="none" strike="noStrike" cap="none" dirty="0">
                <a:solidFill>
                  <a:srgbClr val="3D85C6"/>
                </a:solidFill>
                <a:latin typeface="Merienda"/>
                <a:ea typeface="Merienda"/>
                <a:cs typeface="Merienda"/>
                <a:sym typeface="Merienda"/>
              </a:rPr>
              <a:t> des </a:t>
            </a:r>
            <a:r>
              <a:rPr lang="en-GB" sz="2700" i="0" u="none" strike="noStrike" cap="none" dirty="0" err="1">
                <a:solidFill>
                  <a:srgbClr val="3D85C6"/>
                </a:solidFill>
                <a:latin typeface="Merienda"/>
                <a:ea typeface="Merienda"/>
                <a:cs typeface="Merienda"/>
                <a:sym typeface="Merienda"/>
              </a:rPr>
              <a:t>Rickettsies</a:t>
            </a:r>
            <a:r>
              <a:rPr lang="en-GB" sz="2700" i="0" u="none" strike="noStrike" cap="none" dirty="0">
                <a:solidFill>
                  <a:srgbClr val="3D85C6"/>
                </a:solidFill>
                <a:latin typeface="Merienda"/>
                <a:ea typeface="Merienda"/>
                <a:cs typeface="Merienda"/>
                <a:sym typeface="Merienda"/>
              </a:rPr>
              <a:t>, </a:t>
            </a:r>
            <a:r>
              <a:rPr lang="en-GB" sz="2700" i="0" u="none" strike="noStrike" cap="none" dirty="0" err="1">
                <a:solidFill>
                  <a:srgbClr val="3D85C6"/>
                </a:solidFill>
                <a:latin typeface="Merienda"/>
                <a:ea typeface="Merienda"/>
                <a:cs typeface="Merienda"/>
                <a:sym typeface="Merienda"/>
              </a:rPr>
              <a:t>s’infiltre</a:t>
            </a:r>
            <a:r>
              <a:rPr lang="en-GB" sz="2700" i="0" u="none" strike="noStrike" cap="none" dirty="0">
                <a:solidFill>
                  <a:srgbClr val="3D85C6"/>
                </a:solidFill>
                <a:latin typeface="Merienda"/>
                <a:ea typeface="Merienda"/>
                <a:cs typeface="Merienda"/>
                <a:sym typeface="Merienda"/>
              </a:rPr>
              <a:t> </a:t>
            </a:r>
            <a:r>
              <a:rPr lang="en-GB" sz="2700" i="0" u="none" strike="noStrike" cap="none" dirty="0" err="1">
                <a:solidFill>
                  <a:srgbClr val="3D85C6"/>
                </a:solidFill>
                <a:latin typeface="Merienda"/>
                <a:ea typeface="Merienda"/>
                <a:cs typeface="Merienda"/>
                <a:sym typeface="Merienda"/>
              </a:rPr>
              <a:t>n’importe</a:t>
            </a:r>
            <a:r>
              <a:rPr lang="en-GB" sz="2700" i="0" u="none" strike="noStrike" cap="none" dirty="0">
                <a:solidFill>
                  <a:srgbClr val="3D85C6"/>
                </a:solidFill>
                <a:latin typeface="Merienda"/>
                <a:ea typeface="Merienda"/>
                <a:cs typeface="Merienda"/>
                <a:sym typeface="Merienda"/>
              </a:rPr>
              <a:t> </a:t>
            </a:r>
            <a:r>
              <a:rPr lang="en-GB" sz="2700" i="0" u="none" strike="noStrike" cap="none" dirty="0" err="1">
                <a:solidFill>
                  <a:srgbClr val="3D85C6"/>
                </a:solidFill>
                <a:latin typeface="Merienda"/>
                <a:ea typeface="Merienda"/>
                <a:cs typeface="Merienda"/>
                <a:sym typeface="Merienda"/>
              </a:rPr>
              <a:t>où</a:t>
            </a:r>
            <a:endParaRPr sz="2700" i="0" u="none" strike="noStrike" cap="none" dirty="0">
              <a:solidFill>
                <a:srgbClr val="3D85C6"/>
              </a:solidFill>
              <a:latin typeface="Merienda"/>
              <a:ea typeface="Merienda"/>
              <a:cs typeface="Merienda"/>
              <a:sym typeface="Merienda"/>
            </a:endParaRPr>
          </a:p>
          <a:p>
            <a:pPr marL="457200" marR="0" lvl="0" indent="-400050" algn="l" rtl="0">
              <a:lnSpc>
                <a:spcPct val="100000"/>
              </a:lnSpc>
              <a:spcBef>
                <a:spcPts val="0"/>
              </a:spcBef>
              <a:spcAft>
                <a:spcPts val="0"/>
              </a:spcAft>
              <a:buClr>
                <a:srgbClr val="3D85C6"/>
              </a:buClr>
              <a:buSzPts val="2700"/>
              <a:buFont typeface="Merienda"/>
              <a:buChar char="●"/>
            </a:pPr>
            <a:r>
              <a:rPr lang="en-GB" sz="2700" i="0" u="none" strike="noStrike" cap="none" dirty="0" err="1">
                <a:solidFill>
                  <a:srgbClr val="3D85C6"/>
                </a:solidFill>
                <a:latin typeface="Merienda"/>
                <a:ea typeface="Merienda"/>
                <a:cs typeface="Merienda"/>
                <a:sym typeface="Merienda"/>
              </a:rPr>
              <a:t>N’est</a:t>
            </a:r>
            <a:r>
              <a:rPr lang="en-GB" sz="2700" i="0" u="none" strike="noStrike" cap="none" dirty="0">
                <a:solidFill>
                  <a:srgbClr val="3D85C6"/>
                </a:solidFill>
                <a:latin typeface="Merienda"/>
                <a:ea typeface="Merienda"/>
                <a:cs typeface="Merienda"/>
                <a:sym typeface="Merienda"/>
              </a:rPr>
              <a:t> jamais </a:t>
            </a:r>
            <a:r>
              <a:rPr lang="en-GB" sz="2700" i="0" u="none" strike="noStrike" cap="none" dirty="0" err="1">
                <a:solidFill>
                  <a:srgbClr val="3D85C6"/>
                </a:solidFill>
                <a:latin typeface="Merienda"/>
                <a:ea typeface="Merienda"/>
                <a:cs typeface="Merienda"/>
                <a:sym typeface="Merienda"/>
              </a:rPr>
              <a:t>présent</a:t>
            </a:r>
            <a:r>
              <a:rPr lang="en-GB" sz="2700" i="0" u="none" strike="noStrike" cap="none" dirty="0">
                <a:solidFill>
                  <a:srgbClr val="3D85C6"/>
                </a:solidFill>
                <a:latin typeface="Merienda"/>
                <a:ea typeface="Merienda"/>
                <a:cs typeface="Merienda"/>
                <a:sym typeface="Merienda"/>
              </a:rPr>
              <a:t> tout seul</a:t>
            </a:r>
            <a:endParaRPr sz="2700" i="0" u="none" strike="noStrike" cap="none" dirty="0">
              <a:solidFill>
                <a:srgbClr val="3D85C6"/>
              </a:solidFill>
              <a:latin typeface="Merienda"/>
              <a:ea typeface="Merienda"/>
              <a:cs typeface="Merienda"/>
              <a:sym typeface="Merienda"/>
            </a:endParaRPr>
          </a:p>
          <a:p>
            <a:pPr marL="457200" marR="0" lvl="0" indent="-400050" algn="l" rtl="0">
              <a:lnSpc>
                <a:spcPct val="100000"/>
              </a:lnSpc>
              <a:spcBef>
                <a:spcPts val="0"/>
              </a:spcBef>
              <a:spcAft>
                <a:spcPts val="0"/>
              </a:spcAft>
              <a:buClr>
                <a:srgbClr val="6FA8DC"/>
              </a:buClr>
              <a:buSzPts val="2700"/>
              <a:buFont typeface="Merienda"/>
              <a:buChar char="●"/>
            </a:pPr>
            <a:r>
              <a:rPr lang="en-GB" sz="2700" i="0" u="none" strike="noStrike" cap="none" dirty="0" err="1">
                <a:solidFill>
                  <a:srgbClr val="3D85C6"/>
                </a:solidFill>
                <a:latin typeface="Merienda"/>
                <a:ea typeface="Merienda"/>
                <a:cs typeface="Merienda"/>
                <a:sym typeface="Merienda"/>
              </a:rPr>
              <a:t>Sauf</a:t>
            </a:r>
            <a:r>
              <a:rPr lang="en-GB" sz="2700" i="0" u="none" strike="noStrike" cap="none" dirty="0">
                <a:solidFill>
                  <a:srgbClr val="3D85C6"/>
                </a:solidFill>
                <a:latin typeface="Merienda"/>
                <a:ea typeface="Merienda"/>
                <a:cs typeface="Merienda"/>
                <a:sym typeface="Merienda"/>
              </a:rPr>
              <a:t> pour </a:t>
            </a:r>
            <a:r>
              <a:rPr lang="en-GB" sz="2700" i="0" u="none" strike="noStrike" cap="none" dirty="0" err="1">
                <a:solidFill>
                  <a:srgbClr val="3D85C6"/>
                </a:solidFill>
                <a:latin typeface="Merienda"/>
                <a:ea typeface="Merienda"/>
                <a:cs typeface="Merienda"/>
                <a:sym typeface="Merienda"/>
              </a:rPr>
              <a:t>ceux</a:t>
            </a:r>
            <a:r>
              <a:rPr lang="en-GB" sz="2700" i="0" u="none" strike="noStrike" cap="none" dirty="0">
                <a:solidFill>
                  <a:srgbClr val="3D85C6"/>
                </a:solidFill>
                <a:latin typeface="Merienda"/>
                <a:ea typeface="Merienda"/>
                <a:cs typeface="Merienda"/>
                <a:sym typeface="Merienda"/>
              </a:rPr>
              <a:t> qui ne </a:t>
            </a:r>
            <a:r>
              <a:rPr lang="en-GB" sz="2700" i="0" u="none" strike="noStrike" cap="none" dirty="0" err="1">
                <a:solidFill>
                  <a:srgbClr val="3D85C6"/>
                </a:solidFill>
                <a:latin typeface="Merienda"/>
                <a:ea typeface="Merienda"/>
                <a:cs typeface="Merienda"/>
                <a:sym typeface="Merienda"/>
              </a:rPr>
              <a:t>cherchent</a:t>
            </a:r>
            <a:r>
              <a:rPr lang="en-GB" sz="2700" i="0" u="none" strike="noStrike" cap="none" dirty="0">
                <a:solidFill>
                  <a:srgbClr val="3D85C6"/>
                </a:solidFill>
                <a:latin typeface="Merienda"/>
                <a:ea typeface="Merienda"/>
                <a:cs typeface="Merienda"/>
                <a:sym typeface="Merienda"/>
              </a:rPr>
              <a:t> Que </a:t>
            </a:r>
            <a:r>
              <a:rPr lang="en-GB" sz="2700" i="0" u="none" strike="noStrike" cap="none" dirty="0" err="1">
                <a:solidFill>
                  <a:srgbClr val="3D85C6"/>
                </a:solidFill>
                <a:latin typeface="Merienda"/>
                <a:ea typeface="Merienda"/>
                <a:cs typeface="Merienda"/>
                <a:sym typeface="Merienda"/>
              </a:rPr>
              <a:t>lui</a:t>
            </a:r>
            <a:r>
              <a:rPr lang="en-GB" sz="2700" i="0" u="none" strike="noStrike" cap="none" dirty="0">
                <a:solidFill>
                  <a:srgbClr val="3D85C6"/>
                </a:solidFill>
                <a:latin typeface="Merienda"/>
                <a:ea typeface="Merienda"/>
                <a:cs typeface="Merienda"/>
                <a:sym typeface="Merienda"/>
              </a:rPr>
              <a:t> </a:t>
            </a:r>
            <a:r>
              <a:rPr lang="en-GB" sz="2700" i="0" u="none" strike="noStrike" cap="none" dirty="0">
                <a:solidFill>
                  <a:srgbClr val="6FA8DC"/>
                </a:solidFill>
                <a:latin typeface="Merienda"/>
                <a:ea typeface="Merienda"/>
                <a:cs typeface="Merienda"/>
                <a:sym typeface="Merienda"/>
              </a:rPr>
              <a:t> </a:t>
            </a:r>
            <a:r>
              <a:rPr lang="en-GB" sz="2700" i="0" u="none" strike="noStrike" cap="none" dirty="0">
                <a:solidFill>
                  <a:srgbClr val="6FA8DC"/>
                </a:solidFill>
                <a:highlight>
                  <a:srgbClr val="EFEFEF"/>
                </a:highlight>
                <a:latin typeface="Merienda"/>
                <a:ea typeface="Merienda"/>
                <a:cs typeface="Merienda"/>
                <a:sym typeface="Merienda"/>
              </a:rPr>
              <a:t>  </a:t>
            </a:r>
            <a:r>
              <a:rPr lang="en-GB" sz="2700" i="0" u="none" strike="noStrike" cap="none" dirty="0">
                <a:solidFill>
                  <a:srgbClr val="6FA8DC"/>
                </a:solidFill>
                <a:latin typeface="Merienda"/>
                <a:ea typeface="Merienda"/>
                <a:cs typeface="Merienda"/>
                <a:sym typeface="Merienda"/>
              </a:rPr>
              <a:t>     </a:t>
            </a:r>
            <a:endParaRPr sz="2700" i="0" u="none" strike="noStrike" cap="none" dirty="0">
              <a:solidFill>
                <a:srgbClr val="6FA8DC"/>
              </a:solidFill>
              <a:latin typeface="Merienda"/>
              <a:ea typeface="Merienda"/>
              <a:cs typeface="Merienda"/>
              <a:sym typeface="Meriend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0"/>
        <p:cNvGrpSpPr/>
        <p:nvPr/>
      </p:nvGrpSpPr>
      <p:grpSpPr>
        <a:xfrm>
          <a:off x="0" y="0"/>
          <a:ext cx="0" cy="0"/>
          <a:chOff x="0" y="0"/>
          <a:chExt cx="0" cy="0"/>
        </a:xfrm>
      </p:grpSpPr>
      <p:sp>
        <p:nvSpPr>
          <p:cNvPr id="521" name="Google Shape;521;p54"/>
          <p:cNvSpPr txBox="1"/>
          <p:nvPr/>
        </p:nvSpPr>
        <p:spPr>
          <a:xfrm>
            <a:off x="816000" y="61000"/>
            <a:ext cx="7512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GB" sz="4800" b="1" i="0" u="none" strike="noStrike" cap="none">
                <a:solidFill>
                  <a:schemeClr val="lt1"/>
                </a:solidFill>
                <a:latin typeface="Merienda"/>
                <a:ea typeface="Merienda"/>
                <a:cs typeface="Merienda"/>
                <a:sym typeface="Merienda"/>
              </a:rPr>
              <a:t>TOXOPLASMA GONDII:</a:t>
            </a:r>
            <a:endParaRPr sz="1400" b="1" i="0" u="none" strike="noStrike" cap="none">
              <a:solidFill>
                <a:schemeClr val="lt1"/>
              </a:solidFill>
              <a:latin typeface="Merienda"/>
              <a:ea typeface="Merienda"/>
              <a:cs typeface="Merienda"/>
              <a:sym typeface="Merienda"/>
            </a:endParaRPr>
          </a:p>
        </p:txBody>
      </p:sp>
      <p:pic>
        <p:nvPicPr>
          <p:cNvPr id="522" name="Google Shape;522;p54"/>
          <p:cNvPicPr preferRelativeResize="0"/>
          <p:nvPr/>
        </p:nvPicPr>
        <p:blipFill rotWithShape="1">
          <a:blip r:embed="rId4">
            <a:alphaModFix/>
          </a:blip>
          <a:srcRect/>
          <a:stretch/>
        </p:blipFill>
        <p:spPr>
          <a:xfrm>
            <a:off x="4517934" y="973350"/>
            <a:ext cx="1419225" cy="1552575"/>
          </a:xfrm>
          <a:prstGeom prst="rect">
            <a:avLst/>
          </a:prstGeom>
          <a:noFill/>
          <a:ln>
            <a:noFill/>
          </a:ln>
        </p:spPr>
      </p:pic>
      <p:pic>
        <p:nvPicPr>
          <p:cNvPr id="523" name="Google Shape;523;p54"/>
          <p:cNvPicPr preferRelativeResize="0"/>
          <p:nvPr/>
        </p:nvPicPr>
        <p:blipFill rotWithShape="1">
          <a:blip r:embed="rId5">
            <a:alphaModFix/>
          </a:blip>
          <a:srcRect/>
          <a:stretch/>
        </p:blipFill>
        <p:spPr>
          <a:xfrm>
            <a:off x="4219955" y="2552792"/>
            <a:ext cx="1790700" cy="1790700"/>
          </a:xfrm>
          <a:prstGeom prst="rect">
            <a:avLst/>
          </a:prstGeom>
          <a:noFill/>
          <a:ln>
            <a:noFill/>
          </a:ln>
        </p:spPr>
      </p:pic>
      <p:pic>
        <p:nvPicPr>
          <p:cNvPr id="524" name="Google Shape;524;p54"/>
          <p:cNvPicPr preferRelativeResize="0"/>
          <p:nvPr/>
        </p:nvPicPr>
        <p:blipFill rotWithShape="1">
          <a:blip r:embed="rId6">
            <a:alphaModFix/>
          </a:blip>
          <a:srcRect/>
          <a:stretch/>
        </p:blipFill>
        <p:spPr>
          <a:xfrm>
            <a:off x="6153258" y="1734306"/>
            <a:ext cx="2594525" cy="1954225"/>
          </a:xfrm>
          <a:prstGeom prst="rect">
            <a:avLst/>
          </a:prstGeom>
          <a:noFill/>
          <a:ln>
            <a:noFill/>
          </a:ln>
        </p:spPr>
      </p:pic>
      <p:pic>
        <p:nvPicPr>
          <p:cNvPr id="525" name="Google Shape;525;p54"/>
          <p:cNvPicPr preferRelativeResize="0"/>
          <p:nvPr/>
        </p:nvPicPr>
        <p:blipFill rotWithShape="1">
          <a:blip r:embed="rId7">
            <a:alphaModFix/>
          </a:blip>
          <a:srcRect/>
          <a:stretch/>
        </p:blipFill>
        <p:spPr>
          <a:xfrm rot="1195283">
            <a:off x="188750" y="910719"/>
            <a:ext cx="3617975" cy="2642425"/>
          </a:xfrm>
          <a:prstGeom prst="rect">
            <a:avLst/>
          </a:prstGeom>
          <a:noFill/>
          <a:ln>
            <a:noFill/>
          </a:ln>
        </p:spPr>
      </p:pic>
      <p:sp>
        <p:nvSpPr>
          <p:cNvPr id="526" name="Google Shape;526;p54"/>
          <p:cNvSpPr txBox="1"/>
          <p:nvPr/>
        </p:nvSpPr>
        <p:spPr>
          <a:xfrm>
            <a:off x="1468830" y="4169279"/>
            <a:ext cx="7675170" cy="794033"/>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3300"/>
              <a:buFont typeface="Arial"/>
              <a:buNone/>
            </a:pPr>
            <a:r>
              <a:rPr lang="en-GB" sz="3300" b="1" i="0" u="none" strike="noStrike" cap="none" dirty="0" err="1">
                <a:solidFill>
                  <a:schemeClr val="lt1"/>
                </a:solidFill>
                <a:latin typeface="Merienda"/>
                <a:ea typeface="Merienda"/>
                <a:cs typeface="Merienda"/>
                <a:sym typeface="Merienda"/>
              </a:rPr>
              <a:t>Découvert</a:t>
            </a:r>
            <a:r>
              <a:rPr lang="en-GB" sz="3300" b="1" i="0" u="none" strike="noStrike" cap="none" dirty="0">
                <a:solidFill>
                  <a:schemeClr val="lt1"/>
                </a:solidFill>
                <a:latin typeface="Merienda"/>
                <a:ea typeface="Merienda"/>
                <a:cs typeface="Merienda"/>
                <a:sym typeface="Merienda"/>
              </a:rPr>
              <a:t> au début du </a:t>
            </a:r>
            <a:r>
              <a:rPr lang="en-GB" sz="3300" b="1" i="0" u="none" strike="noStrike" cap="none" dirty="0" err="1">
                <a:solidFill>
                  <a:schemeClr val="lt1"/>
                </a:solidFill>
                <a:latin typeface="Merienda"/>
                <a:ea typeface="Merienda"/>
                <a:cs typeface="Merienda"/>
                <a:sym typeface="Merienda"/>
              </a:rPr>
              <a:t>XXe</a:t>
            </a:r>
            <a:r>
              <a:rPr lang="en-GB" sz="3300" b="1" i="0" u="none" strike="noStrike" cap="none" dirty="0">
                <a:solidFill>
                  <a:schemeClr val="lt1"/>
                </a:solidFill>
                <a:latin typeface="Merienda"/>
                <a:ea typeface="Merienda"/>
                <a:cs typeface="Merienda"/>
                <a:sym typeface="Merienda"/>
              </a:rPr>
              <a:t> siècle</a:t>
            </a:r>
            <a:endParaRPr sz="3300" b="1" i="0" u="none" strike="noStrike" cap="none" dirty="0">
              <a:solidFill>
                <a:schemeClr val="lt1"/>
              </a:solidFill>
              <a:latin typeface="Merienda"/>
              <a:ea typeface="Merienda"/>
              <a:cs typeface="Merienda"/>
              <a:sym typeface="Merien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10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0"/>
        <p:cNvGrpSpPr/>
        <p:nvPr/>
      </p:nvGrpSpPr>
      <p:grpSpPr>
        <a:xfrm>
          <a:off x="0" y="0"/>
          <a:ext cx="0" cy="0"/>
          <a:chOff x="0" y="0"/>
          <a:chExt cx="0" cy="0"/>
        </a:xfrm>
      </p:grpSpPr>
      <p:sp>
        <p:nvSpPr>
          <p:cNvPr id="531" name="Google Shape;531;p55"/>
          <p:cNvSpPr txBox="1"/>
          <p:nvPr/>
        </p:nvSpPr>
        <p:spPr>
          <a:xfrm>
            <a:off x="2542950" y="81325"/>
            <a:ext cx="4058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chemeClr val="lt1"/>
                </a:solidFill>
                <a:latin typeface="Merienda ExtraBold"/>
                <a:ea typeface="Merienda ExtraBold"/>
                <a:cs typeface="Merienda ExtraBold"/>
                <a:sym typeface="Merienda ExtraBold"/>
              </a:rPr>
              <a:t>TOXOPLASMA GONDII:</a:t>
            </a:r>
            <a:endParaRPr sz="2500" b="0" i="0" u="none" strike="noStrike" cap="none">
              <a:solidFill>
                <a:schemeClr val="lt1"/>
              </a:solidFill>
              <a:latin typeface="Merienda ExtraBold"/>
              <a:ea typeface="Merienda ExtraBold"/>
              <a:cs typeface="Merienda ExtraBold"/>
              <a:sym typeface="Merienda ExtraBold"/>
            </a:endParaRPr>
          </a:p>
        </p:txBody>
      </p:sp>
      <p:sp>
        <p:nvSpPr>
          <p:cNvPr id="532" name="Google Shape;532;p55"/>
          <p:cNvSpPr txBox="1"/>
          <p:nvPr/>
        </p:nvSpPr>
        <p:spPr>
          <a:xfrm>
            <a:off x="366475" y="742200"/>
            <a:ext cx="8573700" cy="3498363"/>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100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Active </a:t>
            </a:r>
            <a:r>
              <a:rPr lang="en-GB" sz="1800" b="1" i="0" u="none" strike="noStrike" cap="none" dirty="0" err="1">
                <a:solidFill>
                  <a:schemeClr val="lt1"/>
                </a:solidFill>
                <a:latin typeface="Merienda"/>
                <a:ea typeface="Merienda"/>
                <a:cs typeface="Merienda"/>
                <a:sym typeface="Merienda"/>
              </a:rPr>
              <a:t>l’anticorps</a:t>
            </a:r>
            <a:r>
              <a:rPr lang="en-GB" sz="1800" b="1" i="0" u="none" strike="noStrike" cap="none" dirty="0">
                <a:solidFill>
                  <a:schemeClr val="lt1"/>
                </a:solidFill>
                <a:latin typeface="Merienda"/>
                <a:ea typeface="Merienda"/>
                <a:cs typeface="Merienda"/>
                <a:sym typeface="Merienda"/>
              </a:rPr>
              <a:t> IgM, </a:t>
            </a:r>
            <a:r>
              <a:rPr lang="en-GB" sz="1800" b="1" i="0" u="none" strike="noStrike" cap="none" dirty="0" err="1">
                <a:solidFill>
                  <a:schemeClr val="lt1"/>
                </a:solidFill>
                <a:latin typeface="Merienda"/>
                <a:ea typeface="Merienda"/>
                <a:cs typeface="Merienda"/>
                <a:sym typeface="Merienda"/>
              </a:rPr>
              <a:t>puis</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l’IgG</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selon</a:t>
            </a:r>
            <a:r>
              <a:rPr lang="en-GB" sz="1800" b="1" i="0" u="none" strike="noStrike" cap="none" dirty="0">
                <a:solidFill>
                  <a:schemeClr val="lt1"/>
                </a:solidFill>
                <a:latin typeface="Merienda"/>
                <a:ea typeface="Merienda"/>
                <a:cs typeface="Merienda"/>
                <a:sym typeface="Merienda"/>
              </a:rPr>
              <a:t> son </a:t>
            </a:r>
            <a:r>
              <a:rPr lang="en-GB" sz="1800" b="1" i="0" u="none" strike="noStrike" cap="none" dirty="0" err="1">
                <a:solidFill>
                  <a:schemeClr val="lt1"/>
                </a:solidFill>
                <a:latin typeface="Merienda"/>
                <a:ea typeface="Merienda"/>
                <a:cs typeface="Merienda"/>
                <a:sym typeface="Merienda"/>
              </a:rPr>
              <a:t>état</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actif</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ou</a:t>
            </a:r>
            <a:r>
              <a:rPr lang="en-GB" sz="1800" b="1" i="0" u="none" strike="noStrike" cap="none" dirty="0">
                <a:solidFill>
                  <a:schemeClr val="lt1"/>
                </a:solidFill>
                <a:latin typeface="Merienda"/>
                <a:ea typeface="Merienda"/>
                <a:cs typeface="Merienda"/>
                <a:sym typeface="Merienda"/>
              </a:rPr>
              <a:t> latent</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err="1">
                <a:solidFill>
                  <a:schemeClr val="lt1"/>
                </a:solidFill>
                <a:latin typeface="Merienda"/>
                <a:ea typeface="Merienda"/>
                <a:cs typeface="Merienda"/>
                <a:sym typeface="Merienda"/>
              </a:rPr>
              <a:t>Difficulté</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certaine</a:t>
            </a:r>
            <a:r>
              <a:rPr lang="en-GB" sz="1800" b="1" i="0" u="none" strike="noStrike" cap="none" dirty="0">
                <a:solidFill>
                  <a:schemeClr val="lt1"/>
                </a:solidFill>
                <a:latin typeface="Merienda"/>
                <a:ea typeface="Merienda"/>
                <a:cs typeface="Merienda"/>
                <a:sym typeface="Merienda"/>
              </a:rPr>
              <a:t> de </a:t>
            </a:r>
            <a:r>
              <a:rPr lang="en-GB" sz="1800" b="1" i="0" u="none" strike="noStrike" cap="none" dirty="0" err="1">
                <a:solidFill>
                  <a:schemeClr val="lt1"/>
                </a:solidFill>
                <a:latin typeface="Merienda"/>
                <a:ea typeface="Merienda"/>
                <a:cs typeface="Merienda"/>
                <a:sym typeface="Merienda"/>
              </a:rPr>
              <a:t>mettre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en</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évidence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une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immunité</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acquise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ou</a:t>
            </a:r>
            <a:r>
              <a:rPr lang="en-GB" sz="1800" b="1" i="0" u="none" strike="noStrike" cap="none" dirty="0">
                <a:solidFill>
                  <a:schemeClr val="lt1"/>
                </a:solidFill>
                <a:latin typeface="Merienda"/>
                <a:ea typeface="Merienda"/>
                <a:cs typeface="Merienda"/>
                <a:sym typeface="Merienda"/>
              </a:rPr>
              <a:t> passive </a:t>
            </a:r>
            <a:r>
              <a:rPr lang="en-GB" sz="1800" b="1" i="0" u="none" strike="noStrike" cap="none" dirty="0" err="1">
                <a:solidFill>
                  <a:schemeClr val="lt1"/>
                </a:solidFill>
                <a:latin typeface="Merienda"/>
                <a:ea typeface="Merienda"/>
                <a:cs typeface="Merienda"/>
                <a:sym typeface="Merienda"/>
              </a:rPr>
              <a:t>en</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cas</a:t>
            </a:r>
            <a:r>
              <a:rPr lang="en-GB" sz="1800" b="1" i="0" u="none" strike="noStrike" cap="none" dirty="0">
                <a:solidFill>
                  <a:schemeClr val="lt1"/>
                </a:solidFill>
                <a:latin typeface="Merienda"/>
                <a:ea typeface="Merienda"/>
                <a:cs typeface="Merienda"/>
                <a:sym typeface="Merienda"/>
              </a:rPr>
              <a:t> de </a:t>
            </a:r>
            <a:r>
              <a:rPr lang="en-GB" sz="1800" b="1" i="0" u="none" strike="noStrike" cap="none" dirty="0" err="1">
                <a:solidFill>
                  <a:schemeClr val="lt1"/>
                </a:solidFill>
                <a:latin typeface="Merienda"/>
                <a:ea typeface="Merienda"/>
                <a:cs typeface="Merienda"/>
                <a:sym typeface="Merienda"/>
              </a:rPr>
              <a:t>grossesse</a:t>
            </a:r>
            <a:r>
              <a:rPr lang="en-GB" sz="1800" b="1" i="0" u="none" strike="noStrike" cap="none" dirty="0">
                <a:solidFill>
                  <a:schemeClr val="lt1"/>
                </a:solidFill>
                <a:latin typeface="Merienda"/>
                <a:ea typeface="Merienda"/>
                <a:cs typeface="Merienda"/>
                <a:sym typeface="Merienda"/>
              </a:rPr>
              <a:t>- </a:t>
            </a:r>
            <a:r>
              <a:rPr lang="en-GB" sz="1800" b="0" i="0" u="none" strike="noStrike" cap="none" dirty="0" err="1">
                <a:solidFill>
                  <a:srgbClr val="6FA8DC"/>
                </a:solidFill>
                <a:latin typeface="Merienda ExtraBold"/>
                <a:ea typeface="Merienda ExtraBold"/>
                <a:cs typeface="Merienda ExtraBold"/>
                <a:sym typeface="Merienda ExtraBold"/>
              </a:rPr>
              <a:t>voir</a:t>
            </a:r>
            <a:r>
              <a:rPr lang="en-GB" sz="1800" b="0" i="0" u="none" strike="noStrike" cap="none" dirty="0">
                <a:solidFill>
                  <a:srgbClr val="6FA8DC"/>
                </a:solidFill>
                <a:latin typeface="Merienda ExtraBold"/>
                <a:ea typeface="Merienda ExtraBold"/>
                <a:cs typeface="Merienda ExtraBold"/>
                <a:sym typeface="Merienda ExtraBold"/>
              </a:rPr>
              <a:t> la </a:t>
            </a:r>
            <a:r>
              <a:rPr lang="en-GB" sz="1800" b="0" i="0" u="none" strike="noStrike" cap="none" dirty="0" err="1">
                <a:solidFill>
                  <a:srgbClr val="6FA8DC"/>
                </a:solidFill>
                <a:latin typeface="Merienda ExtraBold"/>
                <a:ea typeface="Merienda ExtraBold"/>
                <a:cs typeface="Merienda ExtraBold"/>
                <a:sym typeface="Merienda ExtraBold"/>
              </a:rPr>
              <a:t>dia</a:t>
            </a:r>
            <a:r>
              <a:rPr lang="en-GB" sz="1800" b="0" i="0" u="none" strike="noStrike" cap="none" dirty="0">
                <a:solidFill>
                  <a:srgbClr val="6FA8DC"/>
                </a:solidFill>
                <a:latin typeface="Merienda ExtraBold"/>
                <a:ea typeface="Merienda ExtraBold"/>
                <a:cs typeface="Merienda ExtraBold"/>
                <a:sym typeface="Merienda ExtraBold"/>
              </a:rPr>
              <a:t> </a:t>
            </a:r>
            <a:r>
              <a:rPr lang="en-GB" sz="1800" b="0" i="0" u="none" strike="noStrike" cap="none" dirty="0" err="1">
                <a:solidFill>
                  <a:srgbClr val="6FA8DC"/>
                </a:solidFill>
                <a:latin typeface="Merienda ExtraBold"/>
                <a:ea typeface="Merienda ExtraBold"/>
                <a:cs typeface="Merienda ExtraBold"/>
                <a:sym typeface="Merienda ExtraBold"/>
              </a:rPr>
              <a:t>suivante</a:t>
            </a:r>
            <a:endParaRPr sz="1800" b="0" i="0" u="none" strike="noStrike" cap="none" dirty="0">
              <a:solidFill>
                <a:srgbClr val="6FA8DC"/>
              </a:solidFill>
              <a:latin typeface="Merienda ExtraBold"/>
              <a:ea typeface="Merienda ExtraBold"/>
              <a:cs typeface="Merienda ExtraBold"/>
              <a:sym typeface="Merienda ExtraBold"/>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err="1">
                <a:solidFill>
                  <a:schemeClr val="lt1"/>
                </a:solidFill>
                <a:latin typeface="Merienda"/>
                <a:ea typeface="Merienda"/>
                <a:cs typeface="Merienda"/>
                <a:sym typeface="Merienda"/>
              </a:rPr>
              <a:t>Protozoaire</a:t>
            </a:r>
            <a:r>
              <a:rPr lang="en-GB" sz="1800" b="1" i="0" u="none" strike="noStrike" cap="none" dirty="0">
                <a:solidFill>
                  <a:schemeClr val="lt1"/>
                </a:solidFill>
                <a:latin typeface="Merienda"/>
                <a:ea typeface="Merienda"/>
                <a:cs typeface="Merienda"/>
                <a:sym typeface="Merienda"/>
              </a:rPr>
              <a:t>, se niche </a:t>
            </a:r>
            <a:r>
              <a:rPr lang="en-GB" sz="1800" b="1" i="0" u="none" strike="noStrike" cap="none" dirty="0" err="1">
                <a:solidFill>
                  <a:schemeClr val="lt1"/>
                </a:solidFill>
                <a:latin typeface="Merienda"/>
                <a:ea typeface="Merienda"/>
                <a:cs typeface="Merienda"/>
                <a:sym typeface="Merienda"/>
              </a:rPr>
              <a:t>souvent</a:t>
            </a:r>
            <a:r>
              <a:rPr lang="en-GB" sz="1800" b="1" i="0" u="none" strike="noStrike" cap="none" dirty="0">
                <a:solidFill>
                  <a:schemeClr val="lt1"/>
                </a:solidFill>
                <a:latin typeface="Merienda"/>
                <a:ea typeface="Merienda"/>
                <a:cs typeface="Merienda"/>
                <a:sym typeface="Merienda"/>
              </a:rPr>
              <a:t> dans </a:t>
            </a:r>
            <a:r>
              <a:rPr lang="en-GB" sz="1800" b="1" i="0" u="none" strike="noStrike" cap="none" dirty="0" err="1">
                <a:solidFill>
                  <a:schemeClr val="lt1"/>
                </a:solidFill>
                <a:latin typeface="Merienda"/>
                <a:ea typeface="Merienda"/>
                <a:cs typeface="Merienda"/>
                <a:sym typeface="Merienda"/>
              </a:rPr>
              <a:t>notre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cerveau</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schizophrénie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épilepsie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dépression</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lésions</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oculaires</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tumeurs</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cérébrales</a:t>
            </a:r>
            <a:r>
              <a:rPr lang="en-GB" sz="1800" b="1" i="0" u="none" strike="noStrike" cap="none" dirty="0">
                <a:solidFill>
                  <a:schemeClr val="lt1"/>
                </a:solidFill>
                <a:latin typeface="Merienda"/>
                <a:ea typeface="Merienda"/>
                <a:cs typeface="Merienda"/>
                <a:sym typeface="Merienda"/>
              </a:rPr>
              <a:t>)</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Y </a:t>
            </a:r>
            <a:r>
              <a:rPr lang="en-GB" sz="1800" b="1" i="0" u="none" strike="noStrike" cap="none" dirty="0" err="1">
                <a:solidFill>
                  <a:schemeClr val="lt1"/>
                </a:solidFill>
                <a:latin typeface="Merienda"/>
                <a:ea typeface="Merienda"/>
                <a:cs typeface="Merienda"/>
                <a:sym typeface="Merienda"/>
              </a:rPr>
              <a:t>prolifère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s’enkyste</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ou</a:t>
            </a:r>
            <a:r>
              <a:rPr lang="en-GB" sz="1800" b="1" i="0" u="none" strike="noStrike" cap="none" dirty="0">
                <a:solidFill>
                  <a:schemeClr val="lt1"/>
                </a:solidFill>
                <a:latin typeface="Merienda"/>
                <a:ea typeface="Merienda"/>
                <a:cs typeface="Merienda"/>
                <a:sym typeface="Merienda"/>
              </a:rPr>
              <a:t> se </a:t>
            </a:r>
            <a:r>
              <a:rPr lang="en-GB" sz="1800" b="1" i="0" u="none" strike="noStrike" cap="none" dirty="0" err="1">
                <a:solidFill>
                  <a:schemeClr val="lt1"/>
                </a:solidFill>
                <a:latin typeface="Merienda"/>
                <a:ea typeface="Merienda"/>
                <a:cs typeface="Merienda"/>
                <a:sym typeface="Merienda"/>
              </a:rPr>
              <a:t>reproduit</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Son cycle de vie </a:t>
            </a:r>
            <a:r>
              <a:rPr lang="en-GB" sz="1800" b="1" i="0" u="none" strike="noStrike" cap="none" dirty="0" err="1">
                <a:solidFill>
                  <a:schemeClr val="lt1"/>
                </a:solidFill>
                <a:latin typeface="Merienda"/>
                <a:ea typeface="Merienda"/>
                <a:cs typeface="Merienda"/>
                <a:sym typeface="Merienda"/>
              </a:rPr>
              <a:t>nécessite</a:t>
            </a:r>
            <a:r>
              <a:rPr lang="en-GB" sz="1800" b="1" i="0" u="none" strike="noStrike" cap="none" dirty="0">
                <a:solidFill>
                  <a:schemeClr val="lt1"/>
                </a:solidFill>
                <a:latin typeface="Merienda"/>
                <a:ea typeface="Merienda"/>
                <a:cs typeface="Merienda"/>
                <a:sym typeface="Merienda"/>
              </a:rPr>
              <a:t> le rat </a:t>
            </a:r>
            <a:r>
              <a:rPr lang="en-GB" sz="1800" b="1" i="0" u="none" strike="noStrike" cap="none" dirty="0" err="1">
                <a:solidFill>
                  <a:schemeClr val="lt1"/>
                </a:solidFill>
                <a:latin typeface="Merienda"/>
                <a:ea typeface="Merienda"/>
                <a:cs typeface="Merienda"/>
                <a:sym typeface="Merienda"/>
              </a:rPr>
              <a:t>ou</a:t>
            </a:r>
            <a:r>
              <a:rPr lang="en-GB" sz="1800" b="1" i="0" u="none" strike="noStrike" cap="none" dirty="0">
                <a:solidFill>
                  <a:schemeClr val="lt1"/>
                </a:solidFill>
                <a:latin typeface="Merienda"/>
                <a:ea typeface="Merienda"/>
                <a:cs typeface="Merienda"/>
                <a:sym typeface="Merienda"/>
              </a:rPr>
              <a:t> la </a:t>
            </a:r>
            <a:r>
              <a:rPr lang="en-GB" sz="1800" b="1" i="0" u="none" strike="noStrike" cap="none" dirty="0" err="1">
                <a:solidFill>
                  <a:schemeClr val="lt1"/>
                </a:solidFill>
                <a:latin typeface="Merienda"/>
                <a:ea typeface="Merienda"/>
                <a:cs typeface="Merienda"/>
                <a:sym typeface="Merienda"/>
              </a:rPr>
              <a:t>souris</a:t>
            </a:r>
            <a:r>
              <a:rPr lang="en-GB" sz="1800" b="1" i="0" u="none" strike="noStrike" cap="none" dirty="0">
                <a:solidFill>
                  <a:schemeClr val="lt1"/>
                </a:solidFill>
                <a:latin typeface="Merienda"/>
                <a:ea typeface="Merienda"/>
                <a:cs typeface="Merienda"/>
                <a:sym typeface="Merienda"/>
              </a:rPr>
              <a:t>, </a:t>
            </a: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Qui doit se faire manger par le chat</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Qui le </a:t>
            </a:r>
            <a:r>
              <a:rPr lang="en-GB" sz="1800" b="1" i="0" u="none" strike="noStrike" cap="none" dirty="0" err="1">
                <a:solidFill>
                  <a:schemeClr val="lt1"/>
                </a:solidFill>
                <a:latin typeface="Merienda"/>
                <a:ea typeface="Merienda"/>
                <a:cs typeface="Merienda"/>
                <a:sym typeface="Merienda"/>
              </a:rPr>
              <a:t>distribue</a:t>
            </a:r>
            <a:r>
              <a:rPr lang="en-GB" sz="1800" b="1" i="0" u="none" strike="noStrike" cap="none" dirty="0">
                <a:solidFill>
                  <a:schemeClr val="lt1"/>
                </a:solidFill>
                <a:latin typeface="Merienda"/>
                <a:ea typeface="Merienda"/>
                <a:cs typeface="Merienda"/>
                <a:sym typeface="Merienda"/>
              </a:rPr>
              <a:t> dans les </a:t>
            </a:r>
            <a:r>
              <a:rPr lang="en-GB" sz="1800" b="1" i="0" u="none" strike="noStrike" cap="none" dirty="0" err="1">
                <a:solidFill>
                  <a:schemeClr val="lt1"/>
                </a:solidFill>
                <a:latin typeface="Merienda"/>
                <a:ea typeface="Merienda"/>
                <a:cs typeface="Merienda"/>
                <a:sym typeface="Merienda"/>
              </a:rPr>
              <a:t>prés</a:t>
            </a:r>
            <a:r>
              <a:rPr lang="en-GB" sz="1800" b="1" i="0" u="none" strike="noStrike" cap="none" dirty="0">
                <a:solidFill>
                  <a:schemeClr val="lt1"/>
                </a:solidFill>
                <a:latin typeface="Merienda"/>
                <a:ea typeface="Merienda"/>
                <a:cs typeface="Merienda"/>
                <a:sym typeface="Merienda"/>
              </a:rPr>
              <a:t>, les </a:t>
            </a:r>
            <a:r>
              <a:rPr lang="en-GB" sz="1800" b="1" i="0" u="none" strike="noStrike" cap="none" dirty="0" err="1">
                <a:solidFill>
                  <a:schemeClr val="lt1"/>
                </a:solidFill>
                <a:latin typeface="Merienda"/>
                <a:ea typeface="Merienda"/>
                <a:cs typeface="Merienda"/>
                <a:sym typeface="Merienda"/>
              </a:rPr>
              <a:t>légumes</a:t>
            </a:r>
            <a:r>
              <a:rPr lang="en-GB" sz="1800" b="1" i="0" u="none" strike="noStrike" cap="none" dirty="0">
                <a:solidFill>
                  <a:schemeClr val="lt1"/>
                </a:solidFill>
                <a:latin typeface="Merienda"/>
                <a:ea typeface="Merienda"/>
                <a:cs typeface="Merienda"/>
                <a:sym typeface="Merienda"/>
              </a:rPr>
              <a:t> et les bacs </a:t>
            </a:r>
            <a:r>
              <a:rPr lang="en-GB" sz="1800" b="1" i="0" u="none" strike="noStrike" cap="none" dirty="0" err="1">
                <a:solidFill>
                  <a:schemeClr val="lt1"/>
                </a:solidFill>
                <a:latin typeface="Merienda"/>
                <a:ea typeface="Merienda"/>
                <a:cs typeface="Merienda"/>
                <a:sym typeface="Merienda"/>
              </a:rPr>
              <a:t>à</a:t>
            </a:r>
            <a:r>
              <a:rPr lang="en-GB" sz="1800" b="1" i="0" u="none" strike="noStrike" cap="none" dirty="0">
                <a:solidFill>
                  <a:schemeClr val="lt1"/>
                </a:solidFill>
                <a:latin typeface="Merienda"/>
                <a:ea typeface="Merienda"/>
                <a:cs typeface="Merienda"/>
                <a:sym typeface="Merienda"/>
              </a:rPr>
              <a:t> sable</a:t>
            </a:r>
            <a:endParaRPr sz="1800" b="1" i="0" u="none" strike="noStrike" cap="none" dirty="0">
              <a:solidFill>
                <a:schemeClr val="lt1"/>
              </a:solidFill>
              <a:latin typeface="Merienda"/>
              <a:ea typeface="Merienda"/>
              <a:cs typeface="Merienda"/>
              <a:sym typeface="Merienda"/>
            </a:endParaRPr>
          </a:p>
          <a:p>
            <a:pPr marL="457200" marR="0" lvl="0" indent="-342900" algn="l" rtl="0">
              <a:lnSpc>
                <a:spcPct val="115000"/>
              </a:lnSpc>
              <a:spcBef>
                <a:spcPts val="0"/>
              </a:spcBef>
              <a:spcAft>
                <a:spcPts val="0"/>
              </a:spcAft>
              <a:buClr>
                <a:schemeClr val="lt1"/>
              </a:buClr>
              <a:buSzPts val="1800"/>
              <a:buFont typeface="Merienda"/>
              <a:buChar char="●"/>
            </a:pPr>
            <a:r>
              <a:rPr lang="en-GB" sz="1800" b="1" i="0" u="none" strike="noStrike" cap="none" dirty="0">
                <a:solidFill>
                  <a:schemeClr val="lt1"/>
                </a:solidFill>
                <a:latin typeface="Merienda"/>
                <a:ea typeface="Merienda"/>
                <a:cs typeface="Merienda"/>
                <a:sym typeface="Merienda"/>
              </a:rPr>
              <a:t>A nous </a:t>
            </a:r>
            <a:r>
              <a:rPr lang="en-GB" sz="1800" b="1" i="0" u="none" strike="noStrike" cap="none" dirty="0" err="1">
                <a:solidFill>
                  <a:schemeClr val="lt1"/>
                </a:solidFill>
                <a:latin typeface="Merienda"/>
                <a:ea typeface="Merienda"/>
                <a:cs typeface="Merienda"/>
                <a:sym typeface="Merienda"/>
              </a:rPr>
              <a:t>humains</a:t>
            </a:r>
            <a:r>
              <a:rPr lang="en-GB" sz="1800" b="1" i="0" u="none" strike="noStrike" cap="none" dirty="0">
                <a:solidFill>
                  <a:schemeClr val="lt1"/>
                </a:solidFill>
                <a:latin typeface="Merienda"/>
                <a:ea typeface="Merienda"/>
                <a:cs typeface="Merienda"/>
                <a:sym typeface="Merienda"/>
              </a:rPr>
              <a:t> et ruminants de </a:t>
            </a:r>
            <a:r>
              <a:rPr lang="en-GB" sz="1800" b="1" i="0" u="none" strike="noStrike" cap="none" dirty="0" err="1">
                <a:solidFill>
                  <a:schemeClr val="lt1"/>
                </a:solidFill>
                <a:latin typeface="Merienda"/>
                <a:ea typeface="Merienda"/>
                <a:cs typeface="Merienda"/>
                <a:sym typeface="Merienda"/>
              </a:rPr>
              <a:t>perpétuer</a:t>
            </a:r>
            <a:r>
              <a:rPr lang="en-GB" sz="1800" b="1" i="0" u="none" strike="noStrike" cap="none" dirty="0">
                <a:solidFill>
                  <a:schemeClr val="lt1"/>
                </a:solidFill>
                <a:latin typeface="Merienda"/>
                <a:ea typeface="Merienda"/>
                <a:cs typeface="Merienda"/>
                <a:sym typeface="Merienda"/>
              </a:rPr>
              <a:t> </a:t>
            </a:r>
            <a:r>
              <a:rPr lang="en-GB" sz="1800" b="1" i="0" u="none" strike="noStrike" cap="none" dirty="0" err="1">
                <a:solidFill>
                  <a:schemeClr val="lt1"/>
                </a:solidFill>
                <a:latin typeface="Merienda"/>
                <a:ea typeface="Merienda"/>
                <a:cs typeface="Merienda"/>
                <a:sym typeface="Merienda"/>
              </a:rPr>
              <a:t>sa</a:t>
            </a:r>
            <a:r>
              <a:rPr lang="en-GB" sz="1800" b="1" i="0" u="none" strike="noStrike" cap="none" dirty="0">
                <a:solidFill>
                  <a:schemeClr val="lt1"/>
                </a:solidFill>
                <a:latin typeface="Merienda"/>
                <a:ea typeface="Merienda"/>
                <a:cs typeface="Merienda"/>
                <a:sym typeface="Merienda"/>
              </a:rPr>
              <a:t> distribution </a:t>
            </a:r>
            <a:endParaRPr sz="1800" b="1" i="0" u="none" strike="noStrike" cap="none" dirty="0">
              <a:solidFill>
                <a:schemeClr val="lt1"/>
              </a:solidFill>
              <a:latin typeface="Merienda"/>
              <a:ea typeface="Merienda"/>
              <a:cs typeface="Merienda"/>
              <a:sym typeface="Meriend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36"/>
        <p:cNvGrpSpPr/>
        <p:nvPr/>
      </p:nvGrpSpPr>
      <p:grpSpPr>
        <a:xfrm>
          <a:off x="0" y="0"/>
          <a:ext cx="0" cy="0"/>
          <a:chOff x="0" y="0"/>
          <a:chExt cx="0" cy="0"/>
        </a:xfrm>
      </p:grpSpPr>
      <p:sp>
        <p:nvSpPr>
          <p:cNvPr id="537" name="Google Shape;537;p56"/>
          <p:cNvSpPr/>
          <p:nvPr/>
        </p:nvSpPr>
        <p:spPr>
          <a:xfrm rot="10800000">
            <a:off x="0" y="-50"/>
            <a:ext cx="3801600" cy="3761100"/>
          </a:xfrm>
          <a:prstGeom prst="snipRoundRect">
            <a:avLst>
              <a:gd name="adj1" fmla="val 16667"/>
              <a:gd name="adj2"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56"/>
          <p:cNvSpPr txBox="1"/>
          <p:nvPr/>
        </p:nvSpPr>
        <p:spPr>
          <a:xfrm>
            <a:off x="121950" y="437125"/>
            <a:ext cx="3557700" cy="134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600"/>
              </a:spcAft>
              <a:buClr>
                <a:srgbClr val="000000"/>
              </a:buClr>
              <a:buSzPts val="3500"/>
              <a:buFont typeface="Arial"/>
              <a:buNone/>
            </a:pPr>
            <a:r>
              <a:rPr lang="en-GB" sz="3500" b="0" i="0" u="none" strike="noStrike" cap="none">
                <a:solidFill>
                  <a:schemeClr val="dk1"/>
                </a:solidFill>
                <a:latin typeface="Merienda ExtraBold"/>
                <a:ea typeface="Merienda ExtraBold"/>
                <a:cs typeface="Merienda ExtraBold"/>
                <a:sym typeface="Merienda ExtraBold"/>
              </a:rPr>
              <a:t>Pentalogie de Cantrell Jawit</a:t>
            </a:r>
            <a:endParaRPr sz="3500" b="0" i="0" u="none" strike="noStrike" cap="none">
              <a:solidFill>
                <a:schemeClr val="dk1"/>
              </a:solidFill>
              <a:latin typeface="Merienda ExtraBold"/>
              <a:ea typeface="Merienda ExtraBold"/>
              <a:cs typeface="Merienda ExtraBold"/>
              <a:sym typeface="Merienda ExtraBold"/>
            </a:endParaRPr>
          </a:p>
        </p:txBody>
      </p:sp>
      <p:sp>
        <p:nvSpPr>
          <p:cNvPr id="539" name="Google Shape;539;p56"/>
          <p:cNvSpPr txBox="1"/>
          <p:nvPr/>
        </p:nvSpPr>
        <p:spPr>
          <a:xfrm>
            <a:off x="607649" y="1780225"/>
            <a:ext cx="3279601" cy="188356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3200" b="1" i="0" u="none" strike="noStrike" cap="none" dirty="0" err="1">
                <a:solidFill>
                  <a:schemeClr val="dk1"/>
                </a:solidFill>
                <a:latin typeface="Merienda"/>
                <a:ea typeface="Merienda"/>
                <a:cs typeface="Merienda"/>
                <a:sym typeface="Merienda"/>
              </a:rPr>
              <a:t>Mère</a:t>
            </a:r>
            <a:r>
              <a:rPr lang="en-GB" sz="3200" b="1" i="0" u="none" strike="noStrike" cap="none" dirty="0">
                <a:solidFill>
                  <a:schemeClr val="dk1"/>
                </a:solidFill>
                <a:latin typeface="Merienda"/>
                <a:ea typeface="Merienda"/>
                <a:cs typeface="Merienda"/>
                <a:sym typeface="Merienda"/>
              </a:rPr>
              <a:t> :</a:t>
            </a:r>
            <a:endParaRPr sz="3200" b="1" i="0" u="none" strike="noStrike" cap="none" dirty="0">
              <a:solidFill>
                <a:schemeClr val="dk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3200"/>
              <a:buFont typeface="Arial"/>
              <a:buNone/>
            </a:pPr>
            <a:r>
              <a:rPr lang="en-GB" sz="3200" b="1" i="0" u="none" strike="noStrike" cap="none" dirty="0" err="1">
                <a:solidFill>
                  <a:schemeClr val="dk1"/>
                </a:solidFill>
                <a:latin typeface="Merienda"/>
                <a:ea typeface="Merienda"/>
                <a:cs typeface="Merienda"/>
                <a:sym typeface="Merienda"/>
              </a:rPr>
              <a:t>Toxoplas</a:t>
            </a:r>
            <a:r>
              <a:rPr lang="en-GB" sz="3200" b="1" dirty="0" err="1">
                <a:solidFill>
                  <a:schemeClr val="dk1"/>
                </a:solidFill>
                <a:latin typeface="Merienda"/>
                <a:ea typeface="Merienda"/>
                <a:cs typeface="Merienda"/>
                <a:sym typeface="Merienda"/>
              </a:rPr>
              <a:t>m</a:t>
            </a:r>
            <a:r>
              <a:rPr lang="en-GB" sz="3200" b="1" i="0" u="none" strike="noStrike" cap="none" dirty="0" err="1">
                <a:solidFill>
                  <a:schemeClr val="dk1"/>
                </a:solidFill>
                <a:latin typeface="Merienda"/>
                <a:ea typeface="Merienda"/>
                <a:cs typeface="Merienda"/>
                <a:sym typeface="Merienda"/>
              </a:rPr>
              <a:t>ose</a:t>
            </a:r>
            <a:r>
              <a:rPr lang="en-GB" sz="3200" b="1" i="0" u="none" strike="noStrike" cap="none" dirty="0">
                <a:solidFill>
                  <a:schemeClr val="dk1"/>
                </a:solidFill>
                <a:latin typeface="Merienda"/>
                <a:ea typeface="Merienda"/>
                <a:cs typeface="Merienda"/>
                <a:sym typeface="Merienda"/>
              </a:rPr>
              <a:t> + IgG</a:t>
            </a:r>
            <a:endParaRPr sz="3200" b="1" i="0" u="none" strike="noStrike" cap="none" dirty="0">
              <a:solidFill>
                <a:schemeClr val="dk1"/>
              </a:solidFill>
              <a:latin typeface="Merienda"/>
              <a:ea typeface="Merienda"/>
              <a:cs typeface="Merienda"/>
              <a:sym typeface="Merienda"/>
            </a:endParaRPr>
          </a:p>
        </p:txBody>
      </p:sp>
      <p:pic>
        <p:nvPicPr>
          <p:cNvPr id="2" name="IMG_0633">
            <a:hlinkClick r:id="" action="ppaction://media"/>
            <a:extLst>
              <a:ext uri="{FF2B5EF4-FFF2-40B4-BE49-F238E27FC236}">
                <a16:creationId xmlns:a16="http://schemas.microsoft.com/office/drawing/2014/main" id="{1BD2B86B-0D45-7174-B923-805397FA2873}"/>
              </a:ext>
            </a:extLst>
          </p:cNvPr>
          <p:cNvPicPr>
            <a:picLocks noChangeAspect="1"/>
          </p:cNvPicPr>
          <p:nvPr>
            <a:videoFile r:link="rId2"/>
            <p:extLst>
              <p:ext uri="{DAA4B4D4-6D71-4841-9C94-3DE7FCFB9230}">
                <p14:media xmlns:p14="http://schemas.microsoft.com/office/powerpoint/2010/main" r:embed="rId1">
                  <p14:fade out="6250"/>
                </p14:media>
              </p:ext>
            </p:extLst>
          </p:nvPr>
        </p:nvPicPr>
        <p:blipFill>
          <a:blip r:embed="rId6"/>
          <a:stretch>
            <a:fillRect/>
          </a:stretch>
        </p:blipFill>
        <p:spPr>
          <a:xfrm>
            <a:off x="5256752" y="9144"/>
            <a:ext cx="2897188"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4"/>
        <p:cNvGrpSpPr/>
        <p:nvPr/>
      </p:nvGrpSpPr>
      <p:grpSpPr>
        <a:xfrm>
          <a:off x="0" y="0"/>
          <a:ext cx="0" cy="0"/>
          <a:chOff x="0" y="0"/>
          <a:chExt cx="0" cy="0"/>
        </a:xfrm>
      </p:grpSpPr>
      <p:sp>
        <p:nvSpPr>
          <p:cNvPr id="545" name="Google Shape;545;p57"/>
          <p:cNvSpPr txBox="1"/>
          <p:nvPr/>
        </p:nvSpPr>
        <p:spPr>
          <a:xfrm>
            <a:off x="411150" y="157225"/>
            <a:ext cx="83217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GB" sz="2900" b="0" i="0" u="none" strike="noStrike" cap="none">
                <a:solidFill>
                  <a:schemeClr val="lt1"/>
                </a:solidFill>
                <a:latin typeface="Merienda ExtraBold"/>
                <a:ea typeface="Merienda ExtraBold"/>
                <a:cs typeface="Merienda ExtraBold"/>
                <a:sym typeface="Merienda ExtraBold"/>
              </a:rPr>
              <a:t>Nos observations à propos des anticorps</a:t>
            </a:r>
            <a:endParaRPr sz="2900" b="0" i="0" u="none" strike="noStrike" cap="none">
              <a:solidFill>
                <a:schemeClr val="lt1"/>
              </a:solidFill>
              <a:latin typeface="Merienda ExtraBold"/>
              <a:ea typeface="Merienda ExtraBold"/>
              <a:cs typeface="Merienda ExtraBold"/>
              <a:sym typeface="Merienda ExtraBold"/>
            </a:endParaRPr>
          </a:p>
        </p:txBody>
      </p:sp>
      <p:sp>
        <p:nvSpPr>
          <p:cNvPr id="546" name="Google Shape;546;p57"/>
          <p:cNvSpPr txBox="1"/>
          <p:nvPr/>
        </p:nvSpPr>
        <p:spPr>
          <a:xfrm>
            <a:off x="1276000" y="920818"/>
            <a:ext cx="1497900" cy="1715311"/>
          </a:xfrm>
          <a:prstGeom prst="rect">
            <a:avLst/>
          </a:prstGeom>
          <a:noFill/>
          <a:ln>
            <a:noFill/>
          </a:ln>
        </p:spPr>
        <p:txBody>
          <a:bodyPr spcFirstLastPara="1" wrap="square" lIns="91425" tIns="91425" rIns="91425" bIns="91425" anchor="t" anchorCtr="0">
            <a:spAutoFit/>
          </a:bodyPr>
          <a:lstStyle/>
          <a:p>
            <a:pPr marL="342900" marR="0" lvl="0" indent="0" algn="l" rtl="0">
              <a:lnSpc>
                <a:spcPct val="115000"/>
              </a:lnSpc>
              <a:spcBef>
                <a:spcPts val="1000"/>
              </a:spcBef>
              <a:spcAft>
                <a:spcPts val="0"/>
              </a:spcAft>
              <a:buClr>
                <a:srgbClr val="000000"/>
              </a:buClr>
              <a:buSzPts val="2400"/>
              <a:buFont typeface="Arial"/>
              <a:buNone/>
            </a:pPr>
            <a:r>
              <a:rPr lang="en-GB" sz="2400" b="0" i="0" u="none" strike="noStrike" cap="none" dirty="0">
                <a:solidFill>
                  <a:schemeClr val="lt1"/>
                </a:solidFill>
                <a:latin typeface="Merienda Black"/>
                <a:ea typeface="Merienda Black"/>
                <a:cs typeface="Merienda Black"/>
                <a:sym typeface="Merienda Black"/>
              </a:rPr>
              <a:t>IgM</a:t>
            </a:r>
            <a:endParaRPr sz="2400" b="0" i="0" u="none" strike="noStrike" cap="none" dirty="0">
              <a:solidFill>
                <a:schemeClr val="lt1"/>
              </a:solidFill>
              <a:latin typeface="Merienda Black"/>
              <a:ea typeface="Merienda Black"/>
              <a:cs typeface="Merienda Black"/>
              <a:sym typeface="Merienda Black"/>
            </a:endParaRPr>
          </a:p>
          <a:p>
            <a:pPr marL="342900" marR="0" lvl="0" indent="0" algn="l" rtl="0">
              <a:lnSpc>
                <a:spcPct val="115000"/>
              </a:lnSpc>
              <a:spcBef>
                <a:spcPts val="1000"/>
              </a:spcBef>
              <a:spcAft>
                <a:spcPts val="0"/>
              </a:spcAft>
              <a:buClr>
                <a:srgbClr val="000000"/>
              </a:buClr>
              <a:buSzPts val="2400"/>
              <a:buFont typeface="Arial"/>
              <a:buNone/>
            </a:pPr>
            <a:r>
              <a:rPr lang="en-GB" sz="2400" b="0" i="0" u="none" strike="noStrike" cap="none" dirty="0">
                <a:solidFill>
                  <a:schemeClr val="lt1"/>
                </a:solidFill>
                <a:latin typeface="Merienda Black"/>
                <a:ea typeface="Merienda Black"/>
                <a:cs typeface="Merienda Black"/>
                <a:sym typeface="Merienda Black"/>
              </a:rPr>
              <a:t> </a:t>
            </a:r>
            <a:endParaRPr sz="2400" b="0" i="0" u="none" strike="noStrike" cap="none" dirty="0">
              <a:solidFill>
                <a:schemeClr val="lt1"/>
              </a:solidFill>
              <a:latin typeface="Merienda Black"/>
              <a:ea typeface="Merienda Black"/>
              <a:cs typeface="Merienda Black"/>
              <a:sym typeface="Merienda Black"/>
            </a:endParaRP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chemeClr val="lt1"/>
                </a:solidFill>
                <a:latin typeface="Merienda Black"/>
                <a:ea typeface="Merienda Black"/>
                <a:cs typeface="Merienda Black"/>
                <a:sym typeface="Merienda Black"/>
              </a:rPr>
              <a:t>     IgG</a:t>
            </a:r>
            <a:endParaRPr sz="1400" b="0" i="0" u="none" strike="noStrike" cap="none" dirty="0">
              <a:solidFill>
                <a:schemeClr val="lt1"/>
              </a:solidFill>
              <a:latin typeface="Merienda Black"/>
              <a:ea typeface="Merienda Black"/>
              <a:cs typeface="Merienda Black"/>
              <a:sym typeface="Merienda Black"/>
            </a:endParaRPr>
          </a:p>
        </p:txBody>
      </p:sp>
      <p:sp>
        <p:nvSpPr>
          <p:cNvPr id="547" name="Google Shape;547;p57"/>
          <p:cNvSpPr/>
          <p:nvPr/>
        </p:nvSpPr>
        <p:spPr>
          <a:xfrm>
            <a:off x="2380825" y="1010725"/>
            <a:ext cx="617700" cy="631200"/>
          </a:xfrm>
          <a:prstGeom prst="flowChartConnector">
            <a:avLst/>
          </a:pr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57"/>
          <p:cNvSpPr/>
          <p:nvPr/>
        </p:nvSpPr>
        <p:spPr>
          <a:xfrm>
            <a:off x="2448851" y="2151997"/>
            <a:ext cx="308100" cy="323100"/>
          </a:xfrm>
          <a:prstGeom prst="flowChartConnector">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57"/>
          <p:cNvSpPr txBox="1"/>
          <p:nvPr/>
        </p:nvSpPr>
        <p:spPr>
          <a:xfrm>
            <a:off x="3470300" y="852920"/>
            <a:ext cx="5911444" cy="82737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700"/>
              </a:spcBef>
              <a:spcAft>
                <a:spcPts val="0"/>
              </a:spcAft>
              <a:buClr>
                <a:srgbClr val="000000"/>
              </a:buClr>
              <a:buSzPts val="2400"/>
              <a:buFont typeface="Arial"/>
              <a:buNone/>
            </a:pPr>
            <a:r>
              <a:rPr lang="en-GB" sz="2400" b="1" i="0" u="none" strike="noStrike" cap="none" dirty="0">
                <a:solidFill>
                  <a:schemeClr val="lt1"/>
                </a:solidFill>
                <a:latin typeface="Merienda"/>
                <a:ea typeface="Merienda"/>
                <a:cs typeface="Merienda"/>
                <a:sym typeface="Merienda"/>
              </a:rPr>
              <a:t>Défense </a:t>
            </a:r>
            <a:r>
              <a:rPr lang="en-GB" sz="2400" b="1" i="0" u="none" strike="noStrike" cap="none" dirty="0" err="1">
                <a:solidFill>
                  <a:schemeClr val="lt1"/>
                </a:solidFill>
                <a:latin typeface="Merienda"/>
                <a:ea typeface="Merienda"/>
                <a:cs typeface="Merienda"/>
                <a:sym typeface="Merienda"/>
              </a:rPr>
              <a:t>récente</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plutôt</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circulatoire</a:t>
            </a:r>
            <a:endParaRPr sz="2400" b="1" i="0" u="none" strike="noStrike" cap="none" dirty="0">
              <a:solidFill>
                <a:schemeClr val="lt1"/>
              </a:solidFill>
              <a:latin typeface="Merienda"/>
              <a:ea typeface="Merienda"/>
              <a:cs typeface="Merienda"/>
              <a:sym typeface="Merienda"/>
            </a:endParaRPr>
          </a:p>
        </p:txBody>
      </p:sp>
      <p:sp>
        <p:nvSpPr>
          <p:cNvPr id="552" name="Google Shape;552;p57"/>
          <p:cNvSpPr txBox="1"/>
          <p:nvPr/>
        </p:nvSpPr>
        <p:spPr>
          <a:xfrm>
            <a:off x="3417689" y="1794634"/>
            <a:ext cx="5799760" cy="82737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700"/>
              </a:spcBef>
              <a:spcAft>
                <a:spcPts val="0"/>
              </a:spcAft>
              <a:buClr>
                <a:srgbClr val="000000"/>
              </a:buClr>
              <a:buSzPts val="2400"/>
              <a:buFont typeface="Arial"/>
              <a:buNone/>
            </a:pPr>
            <a:r>
              <a:rPr lang="en-GB" sz="2400" b="1" i="0" u="none" strike="noStrike" cap="none" dirty="0">
                <a:solidFill>
                  <a:schemeClr val="lt1"/>
                </a:solidFill>
                <a:latin typeface="Merienda"/>
                <a:ea typeface="Merienda"/>
                <a:cs typeface="Merienda"/>
                <a:sym typeface="Merienda"/>
              </a:rPr>
              <a:t>Défense </a:t>
            </a:r>
            <a:r>
              <a:rPr lang="en-GB" sz="2400" b="1" i="0" u="none" strike="noStrike" cap="none" dirty="0" err="1">
                <a:solidFill>
                  <a:schemeClr val="lt1"/>
                </a:solidFill>
                <a:latin typeface="Merienda"/>
                <a:ea typeface="Merienda"/>
                <a:cs typeface="Merienda"/>
                <a:sym typeface="Merienda"/>
              </a:rPr>
              <a:t>ancienne</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plutôt</a:t>
            </a:r>
            <a:r>
              <a:rPr lang="en-GB" sz="2400" b="1" i="0" u="none" strike="noStrike" cap="none" dirty="0">
                <a:solidFill>
                  <a:schemeClr val="lt1"/>
                </a:solidFill>
                <a:latin typeface="Merienda"/>
                <a:ea typeface="Merienda"/>
                <a:cs typeface="Merienda"/>
                <a:sym typeface="Merienda"/>
              </a:rPr>
              <a:t> </a:t>
            </a:r>
            <a:r>
              <a:rPr lang="en-GB" sz="2400" b="1" i="0" u="none" strike="noStrike" cap="none" dirty="0" err="1">
                <a:solidFill>
                  <a:schemeClr val="lt1"/>
                </a:solidFill>
                <a:latin typeface="Merienda"/>
                <a:ea typeface="Merienda"/>
                <a:cs typeface="Merienda"/>
                <a:sym typeface="Merienda"/>
              </a:rPr>
              <a:t>tissulaire</a:t>
            </a:r>
            <a:endParaRPr sz="2400" b="1" i="0" u="none" strike="noStrike" cap="none" dirty="0">
              <a:solidFill>
                <a:schemeClr val="lt1"/>
              </a:solidFill>
              <a:latin typeface="Merienda"/>
              <a:ea typeface="Merienda"/>
              <a:cs typeface="Merienda"/>
              <a:sym typeface="Merienda"/>
            </a:endParaRPr>
          </a:p>
        </p:txBody>
      </p:sp>
      <p:sp>
        <p:nvSpPr>
          <p:cNvPr id="553" name="Google Shape;553;p57"/>
          <p:cNvSpPr/>
          <p:nvPr/>
        </p:nvSpPr>
        <p:spPr>
          <a:xfrm>
            <a:off x="5262975" y="752725"/>
            <a:ext cx="439200" cy="1147200"/>
          </a:xfrm>
          <a:prstGeom prst="mathMultiply">
            <a:avLst>
              <a:gd name="adj1" fmla="val 2352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57"/>
          <p:cNvSpPr/>
          <p:nvPr/>
        </p:nvSpPr>
        <p:spPr>
          <a:xfrm>
            <a:off x="5323014" y="1698296"/>
            <a:ext cx="439200" cy="1147200"/>
          </a:xfrm>
          <a:prstGeom prst="mathMultiply">
            <a:avLst>
              <a:gd name="adj1" fmla="val 2352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57"/>
          <p:cNvSpPr/>
          <p:nvPr/>
        </p:nvSpPr>
        <p:spPr>
          <a:xfrm>
            <a:off x="1639525" y="3210350"/>
            <a:ext cx="4211375" cy="1617175"/>
          </a:xfrm>
          <a:prstGeom prst="flowChartMagneticDrum">
            <a:avLst/>
          </a:prstGeom>
          <a:solidFill>
            <a:srgbClr val="E06666"/>
          </a:solidFill>
          <a:ln w="762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57"/>
          <p:cNvSpPr/>
          <p:nvPr/>
        </p:nvSpPr>
        <p:spPr>
          <a:xfrm>
            <a:off x="2212400" y="3210350"/>
            <a:ext cx="2879700" cy="408696"/>
          </a:xfrm>
          <a:prstGeom prst="rect">
            <a:avLst/>
          </a:prstGeom>
          <a:solidFill>
            <a:srgbClr val="CC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57"/>
          <p:cNvSpPr/>
          <p:nvPr/>
        </p:nvSpPr>
        <p:spPr>
          <a:xfrm>
            <a:off x="2162650" y="4502083"/>
            <a:ext cx="2879700" cy="325442"/>
          </a:xfrm>
          <a:prstGeom prst="rect">
            <a:avLst/>
          </a:prstGeom>
          <a:solidFill>
            <a:srgbClr val="CC0000"/>
          </a:solid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57"/>
          <p:cNvSpPr/>
          <p:nvPr/>
        </p:nvSpPr>
        <p:spPr>
          <a:xfrm>
            <a:off x="4433019" y="3199517"/>
            <a:ext cx="1775179" cy="1617300"/>
          </a:xfrm>
          <a:prstGeom prst="ellipse">
            <a:avLst/>
          </a:prstGeom>
          <a:solidFill>
            <a:srgbClr val="CC0000"/>
          </a:solidFill>
          <a:ln w="9525" cap="flat" cmpd="sng">
            <a:solidFill>
              <a:schemeClr val="dk2"/>
            </a:solidFill>
            <a:prstDash val="solid"/>
            <a:round/>
            <a:headEnd type="none" w="sm" len="sm"/>
            <a:tailEnd type="none" w="sm" len="sm"/>
          </a:ln>
          <a:effectLst>
            <a:outerShdw blurRad="57150" dist="4191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57"/>
          <p:cNvSpPr/>
          <p:nvPr/>
        </p:nvSpPr>
        <p:spPr>
          <a:xfrm>
            <a:off x="3139650" y="3703338"/>
            <a:ext cx="617700" cy="631200"/>
          </a:xfrm>
          <a:prstGeom prst="flowChartConnector">
            <a:avLst/>
          </a:pr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0" name="Google Shape;560;p57"/>
          <p:cNvCxnSpPr>
            <a:cxnSpLocks/>
          </p:cNvCxnSpPr>
          <p:nvPr/>
        </p:nvCxnSpPr>
        <p:spPr>
          <a:xfrm>
            <a:off x="2773900" y="3192350"/>
            <a:ext cx="0" cy="444696"/>
          </a:xfrm>
          <a:prstGeom prst="straightConnector1">
            <a:avLst/>
          </a:prstGeom>
          <a:noFill/>
          <a:ln w="38100" cap="flat" cmpd="sng">
            <a:solidFill>
              <a:schemeClr val="dk2"/>
            </a:solidFill>
            <a:prstDash val="solid"/>
            <a:round/>
            <a:headEnd type="none" w="sm" len="sm"/>
            <a:tailEnd type="none" w="sm" len="sm"/>
          </a:ln>
        </p:spPr>
      </p:cxnSp>
      <p:cxnSp>
        <p:nvCxnSpPr>
          <p:cNvPr id="561" name="Google Shape;561;p57"/>
          <p:cNvCxnSpPr>
            <a:cxnSpLocks/>
            <a:stCxn id="556" idx="0"/>
            <a:endCxn id="556" idx="2"/>
          </p:cNvCxnSpPr>
          <p:nvPr/>
        </p:nvCxnSpPr>
        <p:spPr>
          <a:xfrm>
            <a:off x="3652250" y="3210350"/>
            <a:ext cx="0" cy="408696"/>
          </a:xfrm>
          <a:prstGeom prst="straightConnector1">
            <a:avLst/>
          </a:prstGeom>
          <a:noFill/>
          <a:ln w="38100" cap="flat" cmpd="sng">
            <a:solidFill>
              <a:schemeClr val="dk2"/>
            </a:solidFill>
            <a:prstDash val="solid"/>
            <a:round/>
            <a:headEnd type="none" w="sm" len="sm"/>
            <a:tailEnd type="none" w="sm" len="sm"/>
          </a:ln>
        </p:spPr>
      </p:cxnSp>
      <p:cxnSp>
        <p:nvCxnSpPr>
          <p:cNvPr id="562" name="Google Shape;562;p57"/>
          <p:cNvCxnSpPr>
            <a:cxnSpLocks/>
          </p:cNvCxnSpPr>
          <p:nvPr/>
        </p:nvCxnSpPr>
        <p:spPr>
          <a:xfrm flipH="1">
            <a:off x="4485501" y="3197023"/>
            <a:ext cx="11099" cy="440023"/>
          </a:xfrm>
          <a:prstGeom prst="straightConnector1">
            <a:avLst/>
          </a:prstGeom>
          <a:noFill/>
          <a:ln w="38100" cap="flat" cmpd="sng">
            <a:solidFill>
              <a:schemeClr val="dk2"/>
            </a:solidFill>
            <a:prstDash val="solid"/>
            <a:round/>
            <a:headEnd type="none" w="sm" len="sm"/>
            <a:tailEnd type="none" w="sm" len="sm"/>
          </a:ln>
        </p:spPr>
      </p:cxnSp>
      <p:cxnSp>
        <p:nvCxnSpPr>
          <p:cNvPr id="563" name="Google Shape;563;p57"/>
          <p:cNvCxnSpPr>
            <a:cxnSpLocks/>
          </p:cNvCxnSpPr>
          <p:nvPr/>
        </p:nvCxnSpPr>
        <p:spPr>
          <a:xfrm>
            <a:off x="2692943" y="4502083"/>
            <a:ext cx="0" cy="324406"/>
          </a:xfrm>
          <a:prstGeom prst="straightConnector1">
            <a:avLst/>
          </a:prstGeom>
          <a:noFill/>
          <a:ln w="38100" cap="flat" cmpd="sng">
            <a:solidFill>
              <a:schemeClr val="dk2"/>
            </a:solidFill>
            <a:prstDash val="solid"/>
            <a:round/>
            <a:headEnd type="none" w="sm" len="sm"/>
            <a:tailEnd type="none" w="sm" len="sm"/>
          </a:ln>
        </p:spPr>
      </p:cxnSp>
      <p:cxnSp>
        <p:nvCxnSpPr>
          <p:cNvPr id="564" name="Google Shape;564;p57"/>
          <p:cNvCxnSpPr>
            <a:cxnSpLocks/>
            <a:stCxn id="557" idx="0"/>
            <a:endCxn id="557" idx="2"/>
          </p:cNvCxnSpPr>
          <p:nvPr/>
        </p:nvCxnSpPr>
        <p:spPr>
          <a:xfrm>
            <a:off x="3602500" y="4502083"/>
            <a:ext cx="0" cy="325442"/>
          </a:xfrm>
          <a:prstGeom prst="straightConnector1">
            <a:avLst/>
          </a:prstGeom>
          <a:noFill/>
          <a:ln w="38100" cap="flat" cmpd="sng">
            <a:solidFill>
              <a:schemeClr val="dk2"/>
            </a:solidFill>
            <a:prstDash val="solid"/>
            <a:round/>
            <a:headEnd type="none" w="sm" len="sm"/>
            <a:tailEnd type="none" w="sm" len="sm"/>
          </a:ln>
        </p:spPr>
      </p:cxnSp>
      <p:cxnSp>
        <p:nvCxnSpPr>
          <p:cNvPr id="565" name="Google Shape;565;p57"/>
          <p:cNvCxnSpPr>
            <a:cxnSpLocks/>
          </p:cNvCxnSpPr>
          <p:nvPr/>
        </p:nvCxnSpPr>
        <p:spPr>
          <a:xfrm>
            <a:off x="4427470" y="4491375"/>
            <a:ext cx="11099" cy="355787"/>
          </a:xfrm>
          <a:prstGeom prst="straightConnector1">
            <a:avLst/>
          </a:prstGeom>
          <a:noFill/>
          <a:ln w="38100" cap="flat" cmpd="sng">
            <a:solidFill>
              <a:schemeClr val="dk2"/>
            </a:solidFill>
            <a:prstDash val="solid"/>
            <a:round/>
            <a:headEnd type="none" w="sm" len="sm"/>
            <a:tailEnd type="none" w="sm" len="sm"/>
          </a:ln>
        </p:spPr>
      </p:cxnSp>
      <p:sp>
        <p:nvSpPr>
          <p:cNvPr id="566" name="Google Shape;566;p57"/>
          <p:cNvSpPr/>
          <p:nvPr/>
        </p:nvSpPr>
        <p:spPr>
          <a:xfrm>
            <a:off x="3238325" y="3221600"/>
            <a:ext cx="308100" cy="323100"/>
          </a:xfrm>
          <a:prstGeom prst="flowChartConnector">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57"/>
          <p:cNvSpPr/>
          <p:nvPr/>
        </p:nvSpPr>
        <p:spPr>
          <a:xfrm>
            <a:off x="2865606" y="3263634"/>
            <a:ext cx="439182" cy="323082"/>
          </a:xfrm>
          <a:prstGeom prst="lightningBol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57"/>
          <p:cNvSpPr/>
          <p:nvPr/>
        </p:nvSpPr>
        <p:spPr>
          <a:xfrm>
            <a:off x="2425750" y="3867850"/>
            <a:ext cx="527850" cy="403164"/>
          </a:xfrm>
          <a:prstGeom prst="lightningBol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57"/>
          <p:cNvSpPr txBox="1"/>
          <p:nvPr/>
        </p:nvSpPr>
        <p:spPr>
          <a:xfrm>
            <a:off x="3865175" y="3751700"/>
            <a:ext cx="2331922" cy="74068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300"/>
              </a:spcBef>
              <a:spcAft>
                <a:spcPts val="0"/>
              </a:spcAft>
              <a:buClr>
                <a:srgbClr val="000000"/>
              </a:buClr>
              <a:buSzPts val="2200"/>
              <a:buFont typeface="Arial"/>
              <a:buNone/>
            </a:pPr>
            <a:r>
              <a:rPr lang="en-GB" sz="2200" b="1" i="0" u="none" strike="noStrike" cap="none" dirty="0" err="1">
                <a:solidFill>
                  <a:schemeClr val="lt1"/>
                </a:solidFill>
                <a:latin typeface="Merienda"/>
                <a:ea typeface="Merienda"/>
                <a:cs typeface="Merienda"/>
                <a:sym typeface="Merienda"/>
              </a:rPr>
              <a:t>Antibiotiques</a:t>
            </a:r>
            <a:endParaRPr sz="2200" b="1" i="0" u="none" strike="noStrike" cap="none" dirty="0">
              <a:solidFill>
                <a:schemeClr val="lt1"/>
              </a:solidFill>
              <a:latin typeface="Merienda"/>
              <a:ea typeface="Merienda"/>
              <a:cs typeface="Merienda"/>
              <a:sym typeface="Merienda"/>
            </a:endParaRPr>
          </a:p>
        </p:txBody>
      </p:sp>
      <p:sp>
        <p:nvSpPr>
          <p:cNvPr id="570" name="Google Shape;570;p57"/>
          <p:cNvSpPr/>
          <p:nvPr/>
        </p:nvSpPr>
        <p:spPr>
          <a:xfrm>
            <a:off x="6391944" y="3553803"/>
            <a:ext cx="2504400" cy="819900"/>
          </a:xfrm>
          <a:prstGeom prst="lef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57"/>
          <p:cNvSpPr txBox="1"/>
          <p:nvPr/>
        </p:nvSpPr>
        <p:spPr>
          <a:xfrm>
            <a:off x="6526569" y="3702153"/>
            <a:ext cx="25044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GB" sz="2200" b="1" i="0" u="none" strike="noStrike" cap="none" dirty="0" err="1">
                <a:solidFill>
                  <a:schemeClr val="lt1"/>
                </a:solidFill>
                <a:latin typeface="Merienda"/>
                <a:ea typeface="Merienda"/>
                <a:cs typeface="Merienda"/>
                <a:sym typeface="Merienda"/>
              </a:rPr>
              <a:t>Flot</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sanguin</a:t>
            </a:r>
            <a:endParaRPr sz="2200" b="1" i="0" u="none" strike="noStrike" cap="none" dirty="0">
              <a:solidFill>
                <a:schemeClr val="lt1"/>
              </a:solidFill>
              <a:latin typeface="Merienda"/>
              <a:ea typeface="Merienda"/>
              <a:cs typeface="Merienda"/>
              <a:sym typeface="Merienda"/>
            </a:endParaRPr>
          </a:p>
        </p:txBody>
      </p:sp>
      <p:sp>
        <p:nvSpPr>
          <p:cNvPr id="572" name="Google Shape;572;p57"/>
          <p:cNvSpPr txBox="1"/>
          <p:nvPr/>
        </p:nvSpPr>
        <p:spPr>
          <a:xfrm>
            <a:off x="5850900" y="2958675"/>
            <a:ext cx="3000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Merienda"/>
                <a:ea typeface="Merienda"/>
                <a:cs typeface="Merienda"/>
                <a:sym typeface="Merienda"/>
              </a:rPr>
              <a:t>cellule </a:t>
            </a:r>
            <a:r>
              <a:rPr lang="en-GB" sz="2000" b="1" i="0" u="none" strike="noStrike" cap="none" dirty="0" err="1">
                <a:solidFill>
                  <a:schemeClr val="lt1"/>
                </a:solidFill>
                <a:latin typeface="Merienda"/>
                <a:ea typeface="Merienda"/>
                <a:cs typeface="Merienda"/>
                <a:sym typeface="Merienda"/>
              </a:rPr>
              <a:t>endothéliale</a:t>
            </a:r>
            <a:endParaRPr sz="1400" b="1" i="0" u="none" strike="noStrike" cap="none" dirty="0">
              <a:solidFill>
                <a:schemeClr val="lt1"/>
              </a:solidFill>
              <a:latin typeface="Merienda"/>
              <a:ea typeface="Merienda"/>
              <a:cs typeface="Merienda"/>
              <a:sym typeface="Merienda"/>
            </a:endParaRPr>
          </a:p>
        </p:txBody>
      </p:sp>
      <p:sp>
        <p:nvSpPr>
          <p:cNvPr id="573" name="Google Shape;573;p57"/>
          <p:cNvSpPr txBox="1"/>
          <p:nvPr/>
        </p:nvSpPr>
        <p:spPr>
          <a:xfrm>
            <a:off x="6004475" y="4540125"/>
            <a:ext cx="3000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Merienda"/>
                <a:ea typeface="Merienda"/>
                <a:cs typeface="Merienda"/>
                <a:sym typeface="Merienda"/>
              </a:rPr>
              <a:t>cellule </a:t>
            </a:r>
            <a:r>
              <a:rPr lang="en-GB" sz="2000" b="1" i="0" u="none" strike="noStrike" cap="none" dirty="0" err="1">
                <a:solidFill>
                  <a:schemeClr val="lt1"/>
                </a:solidFill>
                <a:latin typeface="Merienda"/>
                <a:ea typeface="Merienda"/>
                <a:cs typeface="Merienda"/>
                <a:sym typeface="Merienda"/>
              </a:rPr>
              <a:t>endothéliale</a:t>
            </a:r>
            <a:endParaRPr sz="1400" b="1" i="0" u="none" strike="noStrike" cap="none" dirty="0">
              <a:solidFill>
                <a:schemeClr val="lt1"/>
              </a:solidFill>
              <a:latin typeface="Merienda"/>
              <a:ea typeface="Merienda"/>
              <a:cs typeface="Merienda"/>
              <a:sym typeface="Merienda"/>
            </a:endParaRPr>
          </a:p>
        </p:txBody>
      </p:sp>
      <p:cxnSp>
        <p:nvCxnSpPr>
          <p:cNvPr id="574" name="Google Shape;574;p57"/>
          <p:cNvCxnSpPr>
            <a:cxnSpLocks/>
            <a:stCxn id="573" idx="1"/>
            <a:endCxn id="558" idx="4"/>
          </p:cNvCxnSpPr>
          <p:nvPr/>
        </p:nvCxnSpPr>
        <p:spPr>
          <a:xfrm flipH="1">
            <a:off x="5320609" y="4786425"/>
            <a:ext cx="683866" cy="30392"/>
          </a:xfrm>
          <a:prstGeom prst="straightConnector1">
            <a:avLst/>
          </a:prstGeom>
          <a:noFill/>
          <a:ln w="38100" cap="flat" cmpd="sng">
            <a:solidFill>
              <a:srgbClr val="EA9999"/>
            </a:solidFill>
            <a:prstDash val="solid"/>
            <a:round/>
            <a:headEnd type="none" w="sm" len="sm"/>
            <a:tailEnd type="none" w="sm" len="sm"/>
          </a:ln>
        </p:spPr>
      </p:cxnSp>
      <p:cxnSp>
        <p:nvCxnSpPr>
          <p:cNvPr id="575" name="Google Shape;575;p57"/>
          <p:cNvCxnSpPr>
            <a:cxnSpLocks/>
            <a:stCxn id="572" idx="1"/>
            <a:endCxn id="558" idx="0"/>
          </p:cNvCxnSpPr>
          <p:nvPr/>
        </p:nvCxnSpPr>
        <p:spPr>
          <a:xfrm flipH="1" flipV="1">
            <a:off x="5320609" y="3199517"/>
            <a:ext cx="530291" cy="5458"/>
          </a:xfrm>
          <a:prstGeom prst="straightConnector1">
            <a:avLst/>
          </a:prstGeom>
          <a:noFill/>
          <a:ln w="38100" cap="flat" cmpd="sng">
            <a:solidFill>
              <a:srgbClr val="EA9999"/>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68"/>
                                        </p:tgtEl>
                                        <p:attrNameLst>
                                          <p:attrName>style.visibility</p:attrName>
                                        </p:attrNameLst>
                                      </p:cBhvr>
                                      <p:to>
                                        <p:strVal val="visible"/>
                                      </p:to>
                                    </p:set>
                                    <p:anim calcmode="lin" valueType="num">
                                      <p:cBhvr additive="base">
                                        <p:cTn id="43" dur="500" fill="hold"/>
                                        <p:tgtEl>
                                          <p:spTgt spid="568"/>
                                        </p:tgtEl>
                                        <p:attrNameLst>
                                          <p:attrName>ppt_x</p:attrName>
                                        </p:attrNameLst>
                                      </p:cBhvr>
                                      <p:tavLst>
                                        <p:tav tm="0">
                                          <p:val>
                                            <p:strVal val="#ppt_x"/>
                                          </p:val>
                                        </p:tav>
                                        <p:tav tm="100000">
                                          <p:val>
                                            <p:strVal val="#ppt_x"/>
                                          </p:val>
                                        </p:tav>
                                      </p:tavLst>
                                    </p:anim>
                                    <p:anim calcmode="lin" valueType="num">
                                      <p:cBhvr additive="base">
                                        <p:cTn id="44" dur="500" fill="hold"/>
                                        <p:tgtEl>
                                          <p:spTgt spid="56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59"/>
                                        </p:tgtEl>
                                        <p:attrNameLst>
                                          <p:attrName>style.visibility</p:attrName>
                                        </p:attrNameLst>
                                      </p:cBhvr>
                                      <p:to>
                                        <p:strVal val="visible"/>
                                      </p:to>
                                    </p:set>
                                    <p:anim calcmode="lin" valueType="num">
                                      <p:cBhvr additive="base">
                                        <p:cTn id="49" dur="500" fill="hold"/>
                                        <p:tgtEl>
                                          <p:spTgt spid="559"/>
                                        </p:tgtEl>
                                        <p:attrNameLst>
                                          <p:attrName>ppt_x</p:attrName>
                                        </p:attrNameLst>
                                      </p:cBhvr>
                                      <p:tavLst>
                                        <p:tav tm="0">
                                          <p:val>
                                            <p:strVal val="0-#ppt_w/2"/>
                                          </p:val>
                                        </p:tav>
                                        <p:tav tm="100000">
                                          <p:val>
                                            <p:strVal val="#ppt_x"/>
                                          </p:val>
                                        </p:tav>
                                      </p:tavLst>
                                    </p:anim>
                                    <p:anim calcmode="lin" valueType="num">
                                      <p:cBhvr additive="base">
                                        <p:cTn id="50" dur="500" fill="hold"/>
                                        <p:tgtEl>
                                          <p:spTgt spid="55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6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5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5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55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p:bldP spid="547" grpId="0" animBg="1"/>
      <p:bldP spid="548" grpId="0" animBg="1"/>
      <p:bldP spid="553" grpId="0" animBg="1"/>
      <p:bldP spid="554" grpId="0" animBg="1"/>
      <p:bldP spid="555" grpId="0" animBg="1"/>
      <p:bldP spid="556" grpId="0" animBg="1"/>
      <p:bldP spid="557" grpId="0" animBg="1"/>
      <p:bldP spid="558" grpId="0" animBg="1"/>
      <p:bldP spid="559" grpId="0" animBg="1"/>
      <p:bldP spid="559" grpId="1" animBg="1"/>
      <p:bldP spid="559" grpId="2" animBg="1"/>
      <p:bldP spid="566" grpId="0" animBg="1"/>
      <p:bldP spid="567" grpId="0" animBg="1"/>
      <p:bldP spid="568" grpId="0" animBg="1"/>
      <p:bldP spid="568" grpId="1" animBg="1"/>
      <p:bldP spid="568" grpId="2" animBg="1"/>
      <p:bldP spid="569" grpId="0"/>
      <p:bldP spid="570" grpId="0" animBg="1"/>
      <p:bldP spid="57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5"/>
          <p:cNvSpPr txBox="1"/>
          <p:nvPr/>
        </p:nvSpPr>
        <p:spPr>
          <a:xfrm>
            <a:off x="291300" y="268950"/>
            <a:ext cx="8561400" cy="56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2800" b="1" i="0" u="sng" strike="noStrike" cap="none">
                <a:solidFill>
                  <a:srgbClr val="6FA8DC"/>
                </a:solidFill>
                <a:latin typeface="Merienda"/>
                <a:ea typeface="Merienda"/>
                <a:cs typeface="Merienda"/>
                <a:sym typeface="Merienda"/>
              </a:rPr>
              <a:t>Mon parcours médical a commencé en Europe:</a:t>
            </a:r>
            <a:endParaRPr sz="2700" b="1" i="0" u="sng" strike="noStrike" cap="none">
              <a:solidFill>
                <a:srgbClr val="6FA8DC"/>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Arial"/>
              <a:ea typeface="Arial"/>
              <a:cs typeface="Arial"/>
              <a:sym typeface="Arial"/>
            </a:endParaRPr>
          </a:p>
        </p:txBody>
      </p:sp>
      <p:sp>
        <p:nvSpPr>
          <p:cNvPr id="85" name="Google Shape;85;p5"/>
          <p:cNvSpPr/>
          <p:nvPr/>
        </p:nvSpPr>
        <p:spPr>
          <a:xfrm>
            <a:off x="2857550" y="1176625"/>
            <a:ext cx="3585900" cy="3216000"/>
          </a:xfrm>
          <a:prstGeom prst="round2DiagRect">
            <a:avLst>
              <a:gd name="adj1" fmla="val 16667"/>
              <a:gd name="adj2" fmla="val 0"/>
            </a:avLst>
          </a:prstGeom>
          <a:solidFill>
            <a:srgbClr val="93C47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5"/>
          <p:cNvSpPr txBox="1"/>
          <p:nvPr/>
        </p:nvSpPr>
        <p:spPr>
          <a:xfrm>
            <a:off x="3048000" y="1479175"/>
            <a:ext cx="3249600" cy="2734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300"/>
              <a:buFont typeface="Arial"/>
              <a:buNone/>
            </a:pPr>
            <a:r>
              <a:rPr lang="en-GB" sz="2300" b="0" i="0" u="none" strike="noStrike" cap="none">
                <a:solidFill>
                  <a:srgbClr val="1E3A57"/>
                </a:solidFill>
                <a:latin typeface="Merienda ExtraBold"/>
                <a:ea typeface="Merienda ExtraBold"/>
                <a:cs typeface="Merienda ExtraBold"/>
                <a:sym typeface="Merienda ExtraBold"/>
              </a:rPr>
              <a:t>d’où mon protocole actuel</a:t>
            </a:r>
            <a:endParaRPr sz="2300" b="0" i="0" u="none" strike="noStrike" cap="none">
              <a:solidFill>
                <a:srgbClr val="1E3A57"/>
              </a:solidFill>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chemeClr val="dk1"/>
              </a:buClr>
              <a:buSzPts val="1100"/>
              <a:buFont typeface="Arial"/>
              <a:buNone/>
            </a:pPr>
            <a:endParaRPr sz="2300" b="0" i="0" u="none" strike="noStrike" cap="none">
              <a:solidFill>
                <a:srgbClr val="1E3A57"/>
              </a:solidFill>
              <a:latin typeface="Merienda ExtraBold"/>
              <a:ea typeface="Merienda ExtraBold"/>
              <a:cs typeface="Merienda ExtraBold"/>
              <a:sym typeface="Merienda ExtraBold"/>
            </a:endParaRPr>
          </a:p>
          <a:p>
            <a:pPr marL="457200" marR="0" lvl="0" indent="-342900" algn="just" rtl="0">
              <a:lnSpc>
                <a:spcPct val="115000"/>
              </a:lnSpc>
              <a:spcBef>
                <a:spcPts val="0"/>
              </a:spcBef>
              <a:spcAft>
                <a:spcPts val="0"/>
              </a:spcAft>
              <a:buClr>
                <a:schemeClr val="dk2"/>
              </a:buClr>
              <a:buSzPts val="1800"/>
              <a:buFont typeface="Arial"/>
              <a:buChar char="-"/>
            </a:pPr>
            <a:r>
              <a:rPr lang="en-GB" sz="2300" b="1" i="0" u="none" strike="noStrike" cap="none">
                <a:solidFill>
                  <a:srgbClr val="1E3A57"/>
                </a:solidFill>
                <a:latin typeface="Merienda"/>
                <a:ea typeface="Merienda"/>
                <a:cs typeface="Merienda"/>
                <a:sym typeface="Merienda"/>
              </a:rPr>
              <a:t>sans sucre</a:t>
            </a:r>
            <a:endParaRPr sz="2300" b="1" i="0" u="none" strike="noStrike" cap="none">
              <a:solidFill>
                <a:srgbClr val="1E3A57"/>
              </a:solidFill>
              <a:latin typeface="Merienda"/>
              <a:ea typeface="Merienda"/>
              <a:cs typeface="Merienda"/>
              <a:sym typeface="Merienda"/>
            </a:endParaRPr>
          </a:p>
          <a:p>
            <a:pPr marL="457200" marR="0" lvl="0" indent="-342900" algn="just" rtl="0">
              <a:lnSpc>
                <a:spcPct val="115000"/>
              </a:lnSpc>
              <a:spcBef>
                <a:spcPts val="0"/>
              </a:spcBef>
              <a:spcAft>
                <a:spcPts val="0"/>
              </a:spcAft>
              <a:buClr>
                <a:schemeClr val="dk2"/>
              </a:buClr>
              <a:buSzPts val="1800"/>
              <a:buFont typeface="Arial"/>
              <a:buChar char="-"/>
            </a:pPr>
            <a:r>
              <a:rPr lang="en-GB" sz="2300" b="1" i="0" u="none" strike="noStrike" cap="none">
                <a:solidFill>
                  <a:srgbClr val="1E3A57"/>
                </a:solidFill>
                <a:latin typeface="Merienda"/>
                <a:ea typeface="Merienda"/>
                <a:cs typeface="Merienda"/>
                <a:sym typeface="Merienda"/>
              </a:rPr>
              <a:t>sans magnésium</a:t>
            </a:r>
            <a:endParaRPr sz="2300" b="1" i="0" u="none" strike="noStrike" cap="none">
              <a:solidFill>
                <a:srgbClr val="1E3A57"/>
              </a:solidFill>
              <a:latin typeface="Merienda"/>
              <a:ea typeface="Merienda"/>
              <a:cs typeface="Merienda"/>
              <a:sym typeface="Merienda"/>
            </a:endParaRPr>
          </a:p>
          <a:p>
            <a:pPr marL="457200" marR="0" lvl="0" indent="-342900" algn="just" rtl="0">
              <a:lnSpc>
                <a:spcPct val="115000"/>
              </a:lnSpc>
              <a:spcBef>
                <a:spcPts val="0"/>
              </a:spcBef>
              <a:spcAft>
                <a:spcPts val="0"/>
              </a:spcAft>
              <a:buClr>
                <a:schemeClr val="dk2"/>
              </a:buClr>
              <a:buSzPts val="1800"/>
              <a:buFont typeface="Arial"/>
              <a:buChar char="-"/>
            </a:pPr>
            <a:r>
              <a:rPr lang="en-GB" sz="2300" b="1" i="0" u="none" strike="noStrike" cap="none">
                <a:solidFill>
                  <a:srgbClr val="1E3A57"/>
                </a:solidFill>
                <a:latin typeface="Merienda"/>
                <a:ea typeface="Merienda"/>
                <a:cs typeface="Merienda"/>
                <a:sym typeface="Merienda"/>
              </a:rPr>
              <a:t>sans Glutamate</a:t>
            </a:r>
            <a:endParaRPr sz="900" b="1" i="0" u="none" strike="noStrike" cap="none">
              <a:solidFill>
                <a:srgbClr val="ADADAD"/>
              </a:solidFill>
              <a:latin typeface="Merienda"/>
              <a:ea typeface="Merienda"/>
              <a:cs typeface="Merienda"/>
              <a:sym typeface="Merienda"/>
            </a:endParaRPr>
          </a:p>
          <a:p>
            <a:pPr marL="457200" marR="0" lvl="0" indent="0" algn="just" rtl="0">
              <a:lnSpc>
                <a:spcPct val="115000"/>
              </a:lnSpc>
              <a:spcBef>
                <a:spcPts val="0"/>
              </a:spcBef>
              <a:spcAft>
                <a:spcPts val="0"/>
              </a:spcAft>
              <a:buClr>
                <a:srgbClr val="000000"/>
              </a:buClr>
              <a:buSzPts val="2300"/>
              <a:buFont typeface="Arial"/>
              <a:buNone/>
            </a:pPr>
            <a:endParaRPr sz="2300" b="1" i="0" u="none" strike="noStrike" cap="none">
              <a:solidFill>
                <a:srgbClr val="1E3A57"/>
              </a:solidFill>
              <a:latin typeface="Merienda"/>
              <a:ea typeface="Merienda"/>
              <a:cs typeface="Merienda"/>
              <a:sym typeface="Meriend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9"/>
        <p:cNvGrpSpPr/>
        <p:nvPr/>
      </p:nvGrpSpPr>
      <p:grpSpPr>
        <a:xfrm>
          <a:off x="0" y="0"/>
          <a:ext cx="0" cy="0"/>
          <a:chOff x="0" y="0"/>
          <a:chExt cx="0" cy="0"/>
        </a:xfrm>
      </p:grpSpPr>
      <p:sp>
        <p:nvSpPr>
          <p:cNvPr id="580" name="Google Shape;580;p58"/>
          <p:cNvSpPr txBox="1"/>
          <p:nvPr/>
        </p:nvSpPr>
        <p:spPr>
          <a:xfrm>
            <a:off x="231450" y="841650"/>
            <a:ext cx="8681100" cy="346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800"/>
              <a:buFont typeface="Arial"/>
              <a:buNone/>
            </a:pPr>
            <a:r>
              <a:rPr lang="en-GB" sz="3800" b="1" i="0" u="none" strike="noStrike" cap="none">
                <a:solidFill>
                  <a:schemeClr val="lt1"/>
                </a:solidFill>
                <a:latin typeface="Merienda"/>
                <a:ea typeface="Merienda"/>
                <a:cs typeface="Merienda"/>
                <a:sym typeface="Merienda"/>
              </a:rPr>
              <a:t>Certains patients ne </a:t>
            </a:r>
            <a:endParaRPr sz="3800" b="1" i="0" u="none" strike="noStrike" cap="none">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3800"/>
              <a:buFont typeface="Arial"/>
              <a:buNone/>
            </a:pPr>
            <a:r>
              <a:rPr lang="en-GB" sz="3800" b="1" i="0" u="none" strike="noStrike" cap="none">
                <a:solidFill>
                  <a:schemeClr val="lt1"/>
                </a:solidFill>
                <a:latin typeface="Merienda"/>
                <a:ea typeface="Merienda"/>
                <a:cs typeface="Merienda"/>
                <a:sym typeface="Merienda"/>
              </a:rPr>
              <a:t>produisent que des IgM,</a:t>
            </a:r>
            <a:endParaRPr sz="3800" b="1" i="0" u="none" strike="noStrike" cap="none">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3800"/>
              <a:buFont typeface="Arial"/>
              <a:buNone/>
            </a:pPr>
            <a:r>
              <a:rPr lang="en-GB" sz="3800" b="1" i="0" u="none" strike="noStrike" cap="none">
                <a:solidFill>
                  <a:schemeClr val="lt1"/>
                </a:solidFill>
                <a:latin typeface="Merienda"/>
                <a:ea typeface="Merienda"/>
                <a:cs typeface="Merienda"/>
                <a:sym typeface="Merienda"/>
              </a:rPr>
              <a:t>d’autres que des IgG</a:t>
            </a:r>
            <a:endParaRPr sz="3800" b="1" i="0" u="none" strike="noStrike" cap="none">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3800"/>
              <a:buFont typeface="Arial"/>
              <a:buNone/>
            </a:pPr>
            <a:r>
              <a:rPr lang="en-GB" sz="3800" b="1" i="0" u="none" strike="noStrike" cap="none">
                <a:solidFill>
                  <a:schemeClr val="lt1"/>
                </a:solidFill>
                <a:latin typeface="Merienda"/>
                <a:ea typeface="Merienda"/>
                <a:cs typeface="Merienda"/>
                <a:sym typeface="Merienda"/>
              </a:rPr>
              <a:t>Ou passent de l’un à l’autre,</a:t>
            </a:r>
            <a:endParaRPr sz="3800" b="1" i="0" u="none" strike="noStrike" cap="none">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3800"/>
              <a:buFont typeface="Arial"/>
              <a:buNone/>
            </a:pPr>
            <a:r>
              <a:rPr lang="en-GB" sz="3800" b="1" i="0" u="none" strike="noStrike" cap="none">
                <a:solidFill>
                  <a:schemeClr val="lt1"/>
                </a:solidFill>
                <a:latin typeface="Merienda"/>
                <a:ea typeface="Merienda"/>
                <a:cs typeface="Merienda"/>
                <a:sym typeface="Merienda"/>
              </a:rPr>
              <a:t>au cours du temps</a:t>
            </a:r>
            <a:endParaRPr sz="3800" b="1" i="0" u="none" strike="noStrike" cap="none">
              <a:solidFill>
                <a:schemeClr val="lt1"/>
              </a:solidFill>
              <a:latin typeface="Merienda"/>
              <a:ea typeface="Merienda"/>
              <a:cs typeface="Merienda"/>
              <a:sym typeface="Meriend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4"/>
        <p:cNvGrpSpPr/>
        <p:nvPr/>
      </p:nvGrpSpPr>
      <p:grpSpPr>
        <a:xfrm>
          <a:off x="0" y="0"/>
          <a:ext cx="0" cy="0"/>
          <a:chOff x="0" y="0"/>
          <a:chExt cx="0" cy="0"/>
        </a:xfrm>
      </p:grpSpPr>
      <p:sp>
        <p:nvSpPr>
          <p:cNvPr id="585" name="Google Shape;585;p59"/>
          <p:cNvSpPr txBox="1"/>
          <p:nvPr/>
        </p:nvSpPr>
        <p:spPr>
          <a:xfrm>
            <a:off x="1280900" y="67400"/>
            <a:ext cx="36816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chemeClr val="lt1"/>
                </a:solidFill>
                <a:latin typeface="Merienda Black"/>
                <a:ea typeface="Merienda Black"/>
                <a:cs typeface="Merienda Black"/>
                <a:sym typeface="Merienda Black"/>
              </a:rPr>
              <a:t>Les </a:t>
            </a:r>
            <a:r>
              <a:rPr lang="en-GB" sz="2500" b="0" i="0" u="none" strike="noStrike" cap="none">
                <a:solidFill>
                  <a:srgbClr val="B6D7A8"/>
                </a:solidFill>
                <a:latin typeface="Merienda Black"/>
                <a:ea typeface="Merienda Black"/>
                <a:cs typeface="Merienda Black"/>
                <a:sym typeface="Merienda Black"/>
              </a:rPr>
              <a:t>OIO</a:t>
            </a:r>
            <a:r>
              <a:rPr lang="en-GB" sz="2500" b="0" i="0" u="none" strike="noStrike" cap="none">
                <a:solidFill>
                  <a:schemeClr val="lt1"/>
                </a:solidFill>
                <a:latin typeface="Merienda Black"/>
                <a:ea typeface="Merienda Black"/>
                <a:cs typeface="Merienda Black"/>
                <a:sym typeface="Merienda Black"/>
              </a:rPr>
              <a:t> la suite</a:t>
            </a:r>
            <a:endParaRPr sz="2500" b="0" i="0" u="none" strike="noStrike" cap="none">
              <a:solidFill>
                <a:schemeClr val="lt1"/>
              </a:solidFill>
              <a:latin typeface="Merienda Black"/>
              <a:ea typeface="Merienda Black"/>
              <a:cs typeface="Merienda Black"/>
              <a:sym typeface="Merienda Black"/>
            </a:endParaRPr>
          </a:p>
        </p:txBody>
      </p:sp>
      <p:sp>
        <p:nvSpPr>
          <p:cNvPr id="586" name="Google Shape;586;p59"/>
          <p:cNvSpPr txBox="1"/>
          <p:nvPr/>
        </p:nvSpPr>
        <p:spPr>
          <a:xfrm>
            <a:off x="810525" y="547400"/>
            <a:ext cx="7844400" cy="3785878"/>
          </a:xfrm>
          <a:prstGeom prst="rect">
            <a:avLst/>
          </a:prstGeom>
          <a:noFill/>
          <a:ln>
            <a:noFill/>
          </a:ln>
        </p:spPr>
        <p:txBody>
          <a:bodyPr spcFirstLastPara="1" wrap="square" lIns="91425" tIns="91425" rIns="91425" bIns="91425" anchor="t" anchorCtr="0">
            <a:spAutoFit/>
          </a:bodyPr>
          <a:lstStyle/>
          <a:p>
            <a:pPr marL="0" marR="0" lvl="0" indent="457200" algn="l" rtl="0">
              <a:lnSpc>
                <a:spcPct val="115000"/>
              </a:lnSpc>
              <a:spcBef>
                <a:spcPts val="1000"/>
              </a:spcBef>
              <a:spcAft>
                <a:spcPts val="0"/>
              </a:spcAft>
              <a:buClr>
                <a:srgbClr val="000000"/>
              </a:buClr>
              <a:buSzPts val="2100"/>
              <a:buFont typeface="Arial"/>
              <a:buNone/>
            </a:pPr>
            <a:r>
              <a:rPr lang="en-GB" sz="2100" b="0" i="0" u="none" strike="noStrike" cap="none" dirty="0">
                <a:solidFill>
                  <a:schemeClr val="lt1"/>
                </a:solidFill>
                <a:latin typeface="Merienda Black"/>
                <a:ea typeface="Merienda Black"/>
                <a:cs typeface="Merienda Black"/>
                <a:sym typeface="Merienda Black"/>
              </a:rPr>
              <a:t>BRUCELLOSE</a:t>
            </a:r>
            <a:endParaRPr sz="2100" b="0" i="0" u="none" strike="noStrike" cap="none" dirty="0">
              <a:solidFill>
                <a:schemeClr val="lt1"/>
              </a:solidFill>
              <a:latin typeface="Merienda Black"/>
              <a:ea typeface="Merienda Black"/>
              <a:cs typeface="Merienda Black"/>
              <a:sym typeface="Merienda Black"/>
            </a:endParaRPr>
          </a:p>
          <a:p>
            <a:pPr marL="457200" marR="0" lvl="0" indent="-361950" algn="l" rtl="0">
              <a:lnSpc>
                <a:spcPct val="115000"/>
              </a:lnSpc>
              <a:spcBef>
                <a:spcPts val="100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Contact: </a:t>
            </a:r>
            <a:r>
              <a:rPr lang="en-GB" sz="2100" b="1" i="0" u="none" strike="noStrike" cap="none" dirty="0" err="1">
                <a:solidFill>
                  <a:schemeClr val="lt1"/>
                </a:solidFill>
                <a:latin typeface="Merienda"/>
                <a:ea typeface="Merienda"/>
                <a:cs typeface="Merienda"/>
                <a:sym typeface="Merienda"/>
              </a:rPr>
              <a:t>viande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fraiche,produits</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laitiers</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A la cuisine et à la chasse</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En </a:t>
            </a:r>
            <a:r>
              <a:rPr lang="en-GB" sz="2100" b="1" i="0" u="none" strike="noStrike" cap="none" dirty="0" err="1">
                <a:solidFill>
                  <a:schemeClr val="lt1"/>
                </a:solidFill>
                <a:latin typeface="Merienda"/>
                <a:ea typeface="Merienda"/>
                <a:cs typeface="Merienda"/>
                <a:sym typeface="Merienda"/>
              </a:rPr>
              <a:t>hausse</a:t>
            </a:r>
            <a:r>
              <a:rPr lang="en-GB" sz="2100" b="1" i="0" u="none" strike="noStrike" cap="none" dirty="0">
                <a:solidFill>
                  <a:schemeClr val="lt1"/>
                </a:solidFill>
                <a:latin typeface="Merienda"/>
                <a:ea typeface="Merienda"/>
                <a:cs typeface="Merienda"/>
                <a:sym typeface="Merienda"/>
              </a:rPr>
              <a:t> vu le manque de </a:t>
            </a:r>
            <a:r>
              <a:rPr lang="en-GB" sz="2100" b="1" i="0" u="none" strike="noStrike" cap="none" dirty="0" err="1">
                <a:solidFill>
                  <a:schemeClr val="lt1"/>
                </a:solidFill>
                <a:latin typeface="Merienda"/>
                <a:ea typeface="Merienda"/>
                <a:cs typeface="Merienda"/>
                <a:sym typeface="Merienda"/>
              </a:rPr>
              <a:t>contrôle</a:t>
            </a:r>
            <a:r>
              <a:rPr lang="en-GB" sz="2100" b="1" i="0" u="none" strike="noStrike" cap="none" dirty="0">
                <a:solidFill>
                  <a:schemeClr val="lt1"/>
                </a:solidFill>
                <a:latin typeface="Merienda"/>
                <a:ea typeface="Merienda"/>
                <a:cs typeface="Merienda"/>
                <a:sym typeface="Merienda"/>
              </a:rPr>
              <a:t> aux abattoirs</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Et au manque de </a:t>
            </a:r>
            <a:r>
              <a:rPr lang="en-GB" sz="2100" b="1" i="0" u="none" strike="noStrike" cap="none" dirty="0" err="1">
                <a:solidFill>
                  <a:schemeClr val="lt1"/>
                </a:solidFill>
                <a:latin typeface="Merienda"/>
                <a:ea typeface="Merienda"/>
                <a:cs typeface="Merienda"/>
                <a:sym typeface="Merienda"/>
              </a:rPr>
              <a:t>curiosité</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médicale</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A </a:t>
            </a:r>
            <a:r>
              <a:rPr lang="en-GB" sz="2100" b="1" i="0" u="none" strike="noStrike" cap="none" dirty="0" err="1">
                <a:solidFill>
                  <a:schemeClr val="lt1"/>
                </a:solidFill>
                <a:latin typeface="Merienda"/>
                <a:ea typeface="Merienda"/>
                <a:cs typeface="Merienda"/>
                <a:sym typeface="Merienda"/>
              </a:rPr>
              <a:t>l’origine</a:t>
            </a:r>
            <a:r>
              <a:rPr lang="en-GB" sz="2100" b="1" i="0" u="none" strike="noStrike" cap="none" dirty="0">
                <a:solidFill>
                  <a:schemeClr val="lt1"/>
                </a:solidFill>
                <a:latin typeface="Merienda"/>
                <a:ea typeface="Merienda"/>
                <a:cs typeface="Merienda"/>
                <a:sym typeface="Merienda"/>
              </a:rPr>
              <a:t> de </a:t>
            </a:r>
            <a:r>
              <a:rPr lang="en-GB" sz="2100" b="1" i="0" u="none" strike="noStrike" cap="none" dirty="0" err="1">
                <a:solidFill>
                  <a:schemeClr val="lt1"/>
                </a:solidFill>
                <a:latin typeface="Merienda"/>
                <a:ea typeface="Merienda"/>
                <a:cs typeface="Merienda"/>
                <a:sym typeface="Merienda"/>
              </a:rPr>
              <a:t>douleurs</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articulaires</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intenses</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err="1">
                <a:solidFill>
                  <a:schemeClr val="lt1"/>
                </a:solidFill>
                <a:latin typeface="Merienda"/>
                <a:ea typeface="Merienda"/>
                <a:cs typeface="Merienda"/>
                <a:sym typeface="Merienda"/>
              </a:rPr>
              <a:t>Méprise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ou</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traitée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comme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une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arthrite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rhumatismale</a:t>
            </a:r>
            <a:r>
              <a:rPr lang="en-GB" sz="2100" b="1" i="0" u="none" strike="noStrike" cap="none" dirty="0">
                <a:solidFill>
                  <a:schemeClr val="lt1"/>
                </a:solidFill>
                <a:latin typeface="Merienda"/>
                <a:ea typeface="Merienda"/>
                <a:cs typeface="Merienda"/>
                <a:sym typeface="Merienda"/>
              </a:rPr>
              <a:t> – anti </a:t>
            </a:r>
            <a:r>
              <a:rPr lang="en-GB" sz="2100" b="1" i="0" u="none" strike="noStrike" cap="none" dirty="0" err="1">
                <a:solidFill>
                  <a:schemeClr val="lt1"/>
                </a:solidFill>
                <a:latin typeface="Merienda"/>
                <a:ea typeface="Merienda"/>
                <a:cs typeface="Merienda"/>
                <a:sym typeface="Merienda"/>
              </a:rPr>
              <a:t>inflammatoires</a:t>
            </a:r>
            <a:r>
              <a:rPr lang="en-GB" sz="2100" b="1" i="0" u="none" strike="noStrike" cap="none" dirty="0">
                <a:solidFill>
                  <a:schemeClr val="lt1"/>
                </a:solidFill>
                <a:latin typeface="Merienda"/>
                <a:ea typeface="Merienda"/>
                <a:cs typeface="Merienda"/>
                <a:sym typeface="Merienda"/>
              </a:rPr>
              <a:t> et cortisone</a:t>
            </a:r>
            <a:endParaRPr sz="2100" b="1" i="0" u="none" strike="noStrike" cap="none" dirty="0">
              <a:solidFill>
                <a:schemeClr val="lt1"/>
              </a:solidFill>
              <a:latin typeface="Merienda"/>
              <a:ea typeface="Merienda"/>
              <a:cs typeface="Merienda"/>
              <a:sym typeface="Merienda"/>
            </a:endParaRPr>
          </a:p>
          <a:p>
            <a:pPr marL="457200" marR="0" lvl="0" indent="-361950" algn="l" rtl="0">
              <a:lnSpc>
                <a:spcPct val="115000"/>
              </a:lnSpc>
              <a:spcBef>
                <a:spcPts val="0"/>
              </a:spcBef>
              <a:spcAft>
                <a:spcPts val="0"/>
              </a:spcAft>
              <a:buClr>
                <a:schemeClr val="lt1"/>
              </a:buClr>
              <a:buSzPts val="2100"/>
              <a:buFont typeface="Merienda"/>
              <a:buChar char="●"/>
            </a:pPr>
            <a:r>
              <a:rPr lang="en-GB" sz="2100" b="1" i="0" u="none" strike="noStrike" cap="none" dirty="0">
                <a:solidFill>
                  <a:schemeClr val="lt1"/>
                </a:solidFill>
                <a:latin typeface="Merienda"/>
                <a:ea typeface="Merienda"/>
                <a:cs typeface="Merienda"/>
                <a:sym typeface="Merienda"/>
              </a:rPr>
              <a:t>Ce qui </a:t>
            </a:r>
            <a:r>
              <a:rPr lang="en-GB" sz="2100" b="1" i="0" u="none" strike="noStrike" cap="none" dirty="0" err="1">
                <a:solidFill>
                  <a:schemeClr val="lt1"/>
                </a:solidFill>
                <a:latin typeface="Merienda"/>
                <a:ea typeface="Merienda"/>
                <a:cs typeface="Merienda"/>
                <a:sym typeface="Merienda"/>
              </a:rPr>
              <a:t>supprime</a:t>
            </a:r>
            <a:r>
              <a:rPr lang="en-GB" sz="2100" b="1" i="0" u="none" strike="noStrike" cap="none" dirty="0">
                <a:solidFill>
                  <a:schemeClr val="lt1"/>
                </a:solidFill>
                <a:latin typeface="Merienda"/>
                <a:ea typeface="Merienda"/>
                <a:cs typeface="Merienda"/>
                <a:sym typeface="Merienda"/>
              </a:rPr>
              <a:t> le </a:t>
            </a:r>
            <a:r>
              <a:rPr lang="en-GB" sz="2100" b="1" i="0" u="none" strike="noStrike" cap="none" dirty="0" err="1">
                <a:solidFill>
                  <a:schemeClr val="lt1"/>
                </a:solidFill>
                <a:latin typeface="Merienda"/>
                <a:ea typeface="Merienda"/>
                <a:cs typeface="Merienda"/>
                <a:sym typeface="Merienda"/>
              </a:rPr>
              <a:t>système</a:t>
            </a:r>
            <a:r>
              <a:rPr lang="en-GB" sz="2100" b="1" i="0" u="none" strike="noStrike" cap="none" dirty="0">
                <a:solidFill>
                  <a:schemeClr val="lt1"/>
                </a:solidFill>
                <a:latin typeface="Merienda"/>
                <a:ea typeface="Merienda"/>
                <a:cs typeface="Merienda"/>
                <a:sym typeface="Merienda"/>
              </a:rPr>
              <a:t> </a:t>
            </a:r>
            <a:r>
              <a:rPr lang="en-GB" sz="2100" b="1" i="0" u="none" strike="noStrike" cap="none" dirty="0" err="1">
                <a:solidFill>
                  <a:schemeClr val="lt1"/>
                </a:solidFill>
                <a:latin typeface="Merienda"/>
                <a:ea typeface="Merienda"/>
                <a:cs typeface="Merienda"/>
                <a:sym typeface="Merienda"/>
              </a:rPr>
              <a:t>immunitaire</a:t>
            </a:r>
            <a:endParaRPr sz="2100" b="1" i="0" u="none" strike="noStrike" cap="none" dirty="0">
              <a:solidFill>
                <a:schemeClr val="lt1"/>
              </a:solidFill>
              <a:latin typeface="Merienda"/>
              <a:ea typeface="Merienda"/>
              <a:cs typeface="Merienda"/>
              <a:sym typeface="Merienda"/>
            </a:endParaRPr>
          </a:p>
        </p:txBody>
      </p:sp>
      <p:pic>
        <p:nvPicPr>
          <p:cNvPr id="587" name="Google Shape;587;p59"/>
          <p:cNvPicPr preferRelativeResize="0"/>
          <p:nvPr/>
        </p:nvPicPr>
        <p:blipFill rotWithShape="1">
          <a:blip r:embed="rId4">
            <a:alphaModFix/>
          </a:blip>
          <a:srcRect/>
          <a:stretch/>
        </p:blipFill>
        <p:spPr>
          <a:xfrm>
            <a:off x="7019025" y="810222"/>
            <a:ext cx="1314450" cy="990600"/>
          </a:xfrm>
          <a:prstGeom prst="rect">
            <a:avLst/>
          </a:prstGeom>
          <a:noFill/>
          <a:ln>
            <a:noFill/>
          </a:ln>
        </p:spPr>
      </p:pic>
      <p:pic>
        <p:nvPicPr>
          <p:cNvPr id="588" name="Google Shape;588;p59"/>
          <p:cNvPicPr preferRelativeResize="0"/>
          <p:nvPr/>
        </p:nvPicPr>
        <p:blipFill rotWithShape="1">
          <a:blip r:embed="rId5">
            <a:alphaModFix/>
          </a:blip>
          <a:srcRect/>
          <a:stretch/>
        </p:blipFill>
        <p:spPr>
          <a:xfrm rot="-1636411">
            <a:off x="6786272" y="2766927"/>
            <a:ext cx="2534505" cy="319504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2"/>
        <p:cNvGrpSpPr/>
        <p:nvPr/>
      </p:nvGrpSpPr>
      <p:grpSpPr>
        <a:xfrm>
          <a:off x="0" y="0"/>
          <a:ext cx="0" cy="0"/>
          <a:chOff x="0" y="0"/>
          <a:chExt cx="0" cy="0"/>
        </a:xfrm>
      </p:grpSpPr>
      <p:sp>
        <p:nvSpPr>
          <p:cNvPr id="593" name="Google Shape;593;p60"/>
          <p:cNvSpPr txBox="1"/>
          <p:nvPr/>
        </p:nvSpPr>
        <p:spPr>
          <a:xfrm>
            <a:off x="1280900" y="325700"/>
            <a:ext cx="36816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0" i="0" u="none" strike="noStrike" cap="none">
                <a:solidFill>
                  <a:schemeClr val="lt1"/>
                </a:solidFill>
                <a:latin typeface="Merienda Black"/>
                <a:ea typeface="Merienda Black"/>
                <a:cs typeface="Merienda Black"/>
                <a:sym typeface="Merienda Black"/>
              </a:rPr>
              <a:t>Les </a:t>
            </a:r>
            <a:r>
              <a:rPr lang="en-GB" sz="2500" b="0" i="0" u="none" strike="noStrike" cap="none">
                <a:solidFill>
                  <a:srgbClr val="B6D7A8"/>
                </a:solidFill>
                <a:latin typeface="Merienda Black"/>
                <a:ea typeface="Merienda Black"/>
                <a:cs typeface="Merienda Black"/>
                <a:sym typeface="Merienda Black"/>
              </a:rPr>
              <a:t>OIO</a:t>
            </a:r>
            <a:r>
              <a:rPr lang="en-GB" sz="2500" b="0" i="0" u="none" strike="noStrike" cap="none">
                <a:solidFill>
                  <a:schemeClr val="lt1"/>
                </a:solidFill>
                <a:latin typeface="Merienda Black"/>
                <a:ea typeface="Merienda Black"/>
                <a:cs typeface="Merienda Black"/>
                <a:sym typeface="Merienda Black"/>
              </a:rPr>
              <a:t> la suite</a:t>
            </a:r>
            <a:endParaRPr sz="2500" b="0" i="0" u="none" strike="noStrike" cap="none">
              <a:solidFill>
                <a:schemeClr val="lt1"/>
              </a:solidFill>
              <a:latin typeface="Merienda Black"/>
              <a:ea typeface="Merienda Black"/>
              <a:cs typeface="Merienda Black"/>
              <a:sym typeface="Merienda Black"/>
            </a:endParaRPr>
          </a:p>
        </p:txBody>
      </p:sp>
      <p:pic>
        <p:nvPicPr>
          <p:cNvPr id="594" name="Google Shape;594;p60"/>
          <p:cNvPicPr preferRelativeResize="0"/>
          <p:nvPr/>
        </p:nvPicPr>
        <p:blipFill rotWithShape="1">
          <a:blip r:embed="rId4">
            <a:alphaModFix amt="70000"/>
          </a:blip>
          <a:srcRect t="21821"/>
          <a:stretch/>
        </p:blipFill>
        <p:spPr>
          <a:xfrm rot="10800000">
            <a:off x="5400089" y="182880"/>
            <a:ext cx="3493945" cy="2893792"/>
          </a:xfrm>
          <a:prstGeom prst="ellipse">
            <a:avLst/>
          </a:prstGeom>
          <a:gradFill>
            <a:gsLst>
              <a:gs pos="0">
                <a:schemeClr val="dk1"/>
              </a:gs>
              <a:gs pos="100000">
                <a:srgbClr val="BABABA"/>
              </a:gs>
            </a:gsLst>
            <a:lin ang="16200000" scaled="0"/>
          </a:grad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595" name="Google Shape;595;p60"/>
          <p:cNvSpPr txBox="1"/>
          <p:nvPr/>
        </p:nvSpPr>
        <p:spPr>
          <a:xfrm>
            <a:off x="1163825" y="998200"/>
            <a:ext cx="7844400" cy="3846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chemeClr val="dk1"/>
              </a:buClr>
              <a:buSzPts val="1100"/>
              <a:buFont typeface="Arial"/>
              <a:buNone/>
            </a:pPr>
            <a:r>
              <a:rPr lang="en-GB" sz="2800" b="1" i="0" u="none" strike="noStrike" cap="none">
                <a:solidFill>
                  <a:schemeClr val="lt1"/>
                </a:solidFill>
                <a:latin typeface="Merienda"/>
                <a:ea typeface="Merienda"/>
                <a:cs typeface="Merienda"/>
                <a:sym typeface="Merienda"/>
              </a:rPr>
              <a:t>HÉLICOBACTER PYLORI</a:t>
            </a:r>
            <a:endParaRPr sz="2800" b="1" i="0" u="none" strike="noStrike" cap="none">
              <a:solidFill>
                <a:schemeClr val="lt1"/>
              </a:solidFill>
              <a:latin typeface="Merienda"/>
              <a:ea typeface="Merienda"/>
              <a:cs typeface="Merienda"/>
              <a:sym typeface="Merienda"/>
            </a:endParaRPr>
          </a:p>
          <a:p>
            <a:pPr marL="457200" marR="0" lvl="0" indent="-406400" algn="l" rtl="0">
              <a:lnSpc>
                <a:spcPct val="115000"/>
              </a:lnSpc>
              <a:spcBef>
                <a:spcPts val="1000"/>
              </a:spcBef>
              <a:spcAft>
                <a:spcPts val="0"/>
              </a:spcAft>
              <a:buClr>
                <a:schemeClr val="lt1"/>
              </a:buClr>
              <a:buSzPts val="2800"/>
              <a:buFont typeface="Merienda"/>
              <a:buChar char="●"/>
            </a:pPr>
            <a:r>
              <a:rPr lang="en-GB" sz="2800" b="1" i="0" u="none" strike="noStrike" cap="none">
                <a:solidFill>
                  <a:schemeClr val="lt1"/>
                </a:solidFill>
                <a:latin typeface="Merienda"/>
                <a:ea typeface="Merienda"/>
                <a:cs typeface="Merienda"/>
                <a:sym typeface="Merienda"/>
              </a:rPr>
              <a:t>En provenance de végétaux impropres</a:t>
            </a:r>
            <a:endParaRPr sz="2800" b="1" i="0" u="none" strike="noStrike" cap="none">
              <a:solidFill>
                <a:schemeClr val="lt1"/>
              </a:solidFill>
              <a:latin typeface="Merienda"/>
              <a:ea typeface="Merienda"/>
              <a:cs typeface="Merienda"/>
              <a:sym typeface="Merienda"/>
            </a:endParaRPr>
          </a:p>
          <a:p>
            <a:pPr marL="457200" marR="0" lvl="0" indent="-406400" algn="l" rtl="0">
              <a:lnSpc>
                <a:spcPct val="115000"/>
              </a:lnSpc>
              <a:spcBef>
                <a:spcPts val="0"/>
              </a:spcBef>
              <a:spcAft>
                <a:spcPts val="0"/>
              </a:spcAft>
              <a:buClr>
                <a:schemeClr val="lt1"/>
              </a:buClr>
              <a:buSzPts val="2800"/>
              <a:buFont typeface="Merienda"/>
              <a:buChar char="●"/>
            </a:pPr>
            <a:r>
              <a:rPr lang="en-GB" sz="2800" b="1" i="0" u="none" strike="noStrike" cap="none">
                <a:solidFill>
                  <a:schemeClr val="lt1"/>
                </a:solidFill>
                <a:latin typeface="Merienda"/>
                <a:ea typeface="Merienda"/>
                <a:cs typeface="Merienda"/>
                <a:sym typeface="Merienda"/>
              </a:rPr>
              <a:t>A reçu 3 prix Nobel</a:t>
            </a:r>
            <a:endParaRPr sz="2800" b="1" i="0" u="none" strike="noStrike" cap="none">
              <a:solidFill>
                <a:schemeClr val="lt1"/>
              </a:solidFill>
              <a:latin typeface="Merienda"/>
              <a:ea typeface="Merienda"/>
              <a:cs typeface="Merienda"/>
              <a:sym typeface="Merienda"/>
            </a:endParaRPr>
          </a:p>
          <a:p>
            <a:pPr marL="457200" marR="0" lvl="0" indent="-406400" algn="l" rtl="0">
              <a:lnSpc>
                <a:spcPct val="115000"/>
              </a:lnSpc>
              <a:spcBef>
                <a:spcPts val="0"/>
              </a:spcBef>
              <a:spcAft>
                <a:spcPts val="0"/>
              </a:spcAft>
              <a:buClr>
                <a:schemeClr val="lt1"/>
              </a:buClr>
              <a:buSzPts val="2800"/>
              <a:buFont typeface="Merienda"/>
              <a:buChar char="●"/>
            </a:pPr>
            <a:r>
              <a:rPr lang="en-GB" sz="2800" b="1" i="0" u="none" strike="noStrike" cap="none">
                <a:solidFill>
                  <a:schemeClr val="lt1"/>
                </a:solidFill>
                <a:latin typeface="Merienda"/>
                <a:ea typeface="Merienda"/>
                <a:cs typeface="Merienda"/>
                <a:sym typeface="Merienda"/>
              </a:rPr>
              <a:t>Mais reste trop souvent ignoré</a:t>
            </a:r>
            <a:endParaRPr sz="2800" b="1" i="0" u="none" strike="noStrike" cap="none">
              <a:solidFill>
                <a:schemeClr val="lt1"/>
              </a:solidFill>
              <a:latin typeface="Merienda"/>
              <a:ea typeface="Merienda"/>
              <a:cs typeface="Merienda"/>
              <a:sym typeface="Merienda"/>
            </a:endParaRPr>
          </a:p>
          <a:p>
            <a:pPr marL="457200" marR="0" lvl="0" indent="-406400" algn="l" rtl="0">
              <a:lnSpc>
                <a:spcPct val="115000"/>
              </a:lnSpc>
              <a:spcBef>
                <a:spcPts val="0"/>
              </a:spcBef>
              <a:spcAft>
                <a:spcPts val="0"/>
              </a:spcAft>
              <a:buClr>
                <a:schemeClr val="lt1"/>
              </a:buClr>
              <a:buSzPts val="2800"/>
              <a:buFont typeface="Merienda"/>
              <a:buChar char="●"/>
            </a:pPr>
            <a:r>
              <a:rPr lang="en-GB" sz="2800" b="1" i="0" u="none" strike="noStrike" cap="none">
                <a:solidFill>
                  <a:schemeClr val="lt1"/>
                </a:solidFill>
                <a:latin typeface="Merienda"/>
                <a:ea typeface="Merienda"/>
                <a:cs typeface="Merienda"/>
                <a:sym typeface="Merienda"/>
              </a:rPr>
              <a:t>Se retrouve en gastrologie, en neurologie</a:t>
            </a:r>
            <a:endParaRPr sz="2800" b="1" i="0" u="none" strike="noStrike" cap="none">
              <a:solidFill>
                <a:schemeClr val="lt1"/>
              </a:solidFill>
              <a:latin typeface="Merienda"/>
              <a:ea typeface="Merienda"/>
              <a:cs typeface="Merienda"/>
              <a:sym typeface="Merienda"/>
            </a:endParaRPr>
          </a:p>
          <a:p>
            <a:pPr marL="0" marR="0" lvl="0" indent="0" algn="l" rtl="0">
              <a:lnSpc>
                <a:spcPct val="115000"/>
              </a:lnSpc>
              <a:spcBef>
                <a:spcPts val="1000"/>
              </a:spcBef>
              <a:spcAft>
                <a:spcPts val="0"/>
              </a:spcAft>
              <a:buClr>
                <a:srgbClr val="000000"/>
              </a:buClr>
              <a:buSzPts val="2800"/>
              <a:buFont typeface="Arial"/>
              <a:buNone/>
            </a:pPr>
            <a:endParaRPr sz="2800" b="0" i="0" u="none" strike="noStrike" cap="none">
              <a:solidFill>
                <a:schemeClr val="lt1"/>
              </a:solidFill>
              <a:latin typeface="Merienda Black"/>
              <a:ea typeface="Merienda Black"/>
              <a:cs typeface="Merienda Black"/>
              <a:sym typeface="Merienda Black"/>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9"/>
        <p:cNvGrpSpPr/>
        <p:nvPr/>
      </p:nvGrpSpPr>
      <p:grpSpPr>
        <a:xfrm>
          <a:off x="0" y="0"/>
          <a:ext cx="0" cy="0"/>
          <a:chOff x="0" y="0"/>
          <a:chExt cx="0" cy="0"/>
        </a:xfrm>
      </p:grpSpPr>
      <p:sp>
        <p:nvSpPr>
          <p:cNvPr id="600" name="Google Shape;600;p61"/>
          <p:cNvSpPr txBox="1"/>
          <p:nvPr/>
        </p:nvSpPr>
        <p:spPr>
          <a:xfrm>
            <a:off x="2173050" y="94075"/>
            <a:ext cx="47979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GB" sz="4300" b="0" i="0" u="none" strike="noStrike" cap="none">
                <a:solidFill>
                  <a:schemeClr val="lt1"/>
                </a:solidFill>
                <a:latin typeface="Merienda ExtraBold"/>
                <a:ea typeface="Merienda ExtraBold"/>
                <a:cs typeface="Merienda ExtraBold"/>
                <a:sym typeface="Merienda ExtraBold"/>
              </a:rPr>
              <a:t>Bilharziose</a:t>
            </a:r>
            <a:endParaRPr sz="4300" b="0" i="0" u="none" strike="noStrike" cap="none">
              <a:solidFill>
                <a:schemeClr val="lt1"/>
              </a:solidFill>
              <a:latin typeface="Merienda ExtraBold"/>
              <a:ea typeface="Merienda ExtraBold"/>
              <a:cs typeface="Merienda ExtraBold"/>
              <a:sym typeface="Merienda ExtraBold"/>
            </a:endParaRPr>
          </a:p>
        </p:txBody>
      </p:sp>
      <p:pic>
        <p:nvPicPr>
          <p:cNvPr id="601" name="Google Shape;601;p61"/>
          <p:cNvPicPr preferRelativeResize="0"/>
          <p:nvPr/>
        </p:nvPicPr>
        <p:blipFill rotWithShape="1">
          <a:blip r:embed="rId4">
            <a:alphaModFix/>
          </a:blip>
          <a:srcRect/>
          <a:stretch/>
        </p:blipFill>
        <p:spPr>
          <a:xfrm>
            <a:off x="152400" y="1046050"/>
            <a:ext cx="5178937" cy="3898025"/>
          </a:xfrm>
          <a:prstGeom prst="rect">
            <a:avLst/>
          </a:prstGeom>
          <a:noFill/>
          <a:ln>
            <a:noFill/>
          </a:ln>
        </p:spPr>
      </p:pic>
      <p:pic>
        <p:nvPicPr>
          <p:cNvPr id="602" name="Google Shape;602;p61"/>
          <p:cNvPicPr preferRelativeResize="0"/>
          <p:nvPr/>
        </p:nvPicPr>
        <p:blipFill rotWithShape="1">
          <a:blip r:embed="rId5">
            <a:alphaModFix/>
          </a:blip>
          <a:srcRect/>
          <a:stretch/>
        </p:blipFill>
        <p:spPr>
          <a:xfrm>
            <a:off x="5483737" y="1093075"/>
            <a:ext cx="3507864" cy="3756522"/>
          </a:xfrm>
          <a:prstGeom prst="rect">
            <a:avLst/>
          </a:prstGeom>
          <a:noFill/>
          <a:ln>
            <a:noFill/>
          </a:ln>
        </p:spPr>
      </p:pic>
      <p:sp>
        <p:nvSpPr>
          <p:cNvPr id="603" name="Google Shape;603;p61"/>
          <p:cNvSpPr/>
          <p:nvPr/>
        </p:nvSpPr>
        <p:spPr>
          <a:xfrm rot="-78254">
            <a:off x="416214" y="1172271"/>
            <a:ext cx="514033" cy="446400"/>
          </a:xfrm>
          <a:prstGeom prst="donut">
            <a:avLst>
              <a:gd name="adj" fmla="val 25000"/>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61"/>
          <p:cNvSpPr/>
          <p:nvPr/>
        </p:nvSpPr>
        <p:spPr>
          <a:xfrm rot="-78117">
            <a:off x="395964" y="1506365"/>
            <a:ext cx="554543" cy="519000"/>
          </a:xfrm>
          <a:prstGeom prst="mathPlus">
            <a:avLst>
              <a:gd name="adj1" fmla="val 23520"/>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61"/>
          <p:cNvSpPr txBox="1"/>
          <p:nvPr/>
        </p:nvSpPr>
        <p:spPr>
          <a:xfrm>
            <a:off x="950425" y="1164625"/>
            <a:ext cx="764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a:solidFill>
                  <a:srgbClr val="FF0000"/>
                </a:solidFill>
                <a:latin typeface="Merienda"/>
                <a:ea typeface="Merienda"/>
                <a:cs typeface="Merienda"/>
                <a:sym typeface="Merienda"/>
              </a:rPr>
              <a:t>3 cm</a:t>
            </a:r>
            <a:endParaRPr sz="1800" b="1" i="0" u="none" strike="noStrike" cap="none">
              <a:solidFill>
                <a:srgbClr val="FF0000"/>
              </a:solidFill>
              <a:latin typeface="Merienda"/>
              <a:ea typeface="Merienda"/>
              <a:cs typeface="Merienda"/>
              <a:sym typeface="Merienda"/>
            </a:endParaRPr>
          </a:p>
        </p:txBody>
      </p:sp>
      <p:sp>
        <p:nvSpPr>
          <p:cNvPr id="606" name="Google Shape;606;p61"/>
          <p:cNvSpPr/>
          <p:nvPr/>
        </p:nvSpPr>
        <p:spPr>
          <a:xfrm rot="-10367378">
            <a:off x="3141798" y="3649200"/>
            <a:ext cx="499550" cy="543952"/>
          </a:xfrm>
          <a:prstGeom prst="donut">
            <a:avLst>
              <a:gd name="adj" fmla="val 25000"/>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61"/>
          <p:cNvSpPr/>
          <p:nvPr/>
        </p:nvSpPr>
        <p:spPr>
          <a:xfrm rot="-10367781">
            <a:off x="3248842" y="3042469"/>
            <a:ext cx="325368" cy="659466"/>
          </a:xfrm>
          <a:prstGeom prst="down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61"/>
          <p:cNvSpPr txBox="1"/>
          <p:nvPr/>
        </p:nvSpPr>
        <p:spPr>
          <a:xfrm>
            <a:off x="3807600" y="3141350"/>
            <a:ext cx="764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a:solidFill>
                  <a:srgbClr val="FF0000"/>
                </a:solidFill>
                <a:latin typeface="Merienda"/>
                <a:ea typeface="Merienda"/>
                <a:cs typeface="Merienda"/>
                <a:sym typeface="Merienda"/>
              </a:rPr>
              <a:t>2 cm</a:t>
            </a:r>
            <a:endParaRPr sz="1800" b="1" i="0" u="none" strike="noStrike" cap="none">
              <a:solidFill>
                <a:srgbClr val="FF0000"/>
              </a:solidFill>
              <a:latin typeface="Merienda"/>
              <a:ea typeface="Merienda"/>
              <a:cs typeface="Merienda"/>
              <a:sym typeface="Meriend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2"/>
        <p:cNvGrpSpPr/>
        <p:nvPr/>
      </p:nvGrpSpPr>
      <p:grpSpPr>
        <a:xfrm>
          <a:off x="0" y="0"/>
          <a:ext cx="0" cy="0"/>
          <a:chOff x="0" y="0"/>
          <a:chExt cx="0" cy="0"/>
        </a:xfrm>
      </p:grpSpPr>
      <p:sp>
        <p:nvSpPr>
          <p:cNvPr id="613" name="Google Shape;613;p62"/>
          <p:cNvSpPr txBox="1"/>
          <p:nvPr/>
        </p:nvSpPr>
        <p:spPr>
          <a:xfrm>
            <a:off x="2822225" y="82775"/>
            <a:ext cx="6162000" cy="4776600"/>
          </a:xfrm>
          <a:prstGeom prst="rect">
            <a:avLst/>
          </a:prstGeom>
          <a:noFill/>
          <a:ln>
            <a:noFill/>
          </a:ln>
        </p:spPr>
        <p:txBody>
          <a:bodyPr spcFirstLastPara="1" wrap="square" lIns="91425" tIns="91425" rIns="91425" bIns="91425" anchor="t" anchorCtr="0">
            <a:spAutoFit/>
          </a:bodyPr>
          <a:lstStyle/>
          <a:p>
            <a:pPr marL="0" marR="0" lvl="0" indent="0" algn="l" rtl="0">
              <a:lnSpc>
                <a:spcPct val="170000"/>
              </a:lnSpc>
              <a:spcBef>
                <a:spcPts val="1000"/>
              </a:spcBef>
              <a:spcAft>
                <a:spcPts val="0"/>
              </a:spcAft>
              <a:buClr>
                <a:srgbClr val="000000"/>
              </a:buClr>
              <a:buSzPts val="2000"/>
              <a:buFont typeface="Arial"/>
              <a:buNone/>
            </a:pPr>
            <a:r>
              <a:rPr lang="en-GB" sz="2000" b="1" i="0" u="none" strike="noStrike" cap="none" dirty="0">
                <a:solidFill>
                  <a:schemeClr val="lt1"/>
                </a:solidFill>
                <a:latin typeface="Merienda"/>
                <a:ea typeface="Merienda"/>
                <a:cs typeface="Merienda"/>
                <a:sym typeface="Merienda"/>
              </a:rPr>
              <a:t>LA BILHARZIOSE</a:t>
            </a:r>
            <a:endParaRPr sz="2000" b="1" i="0" u="none" strike="noStrike" cap="none" dirty="0">
              <a:solidFill>
                <a:schemeClr val="lt1"/>
              </a:solidFill>
              <a:latin typeface="Merienda"/>
              <a:ea typeface="Merienda"/>
              <a:cs typeface="Merienda"/>
              <a:sym typeface="Merienda"/>
            </a:endParaRPr>
          </a:p>
          <a:p>
            <a:pPr marL="457200" marR="0" lvl="0" indent="-330200" algn="l" rtl="0">
              <a:lnSpc>
                <a:spcPct val="170000"/>
              </a:lnSpc>
              <a:spcBef>
                <a:spcPts val="1000"/>
              </a:spcBef>
              <a:spcAft>
                <a:spcPts val="0"/>
              </a:spcAft>
              <a:buClr>
                <a:schemeClr val="lt1"/>
              </a:buClr>
              <a:buSzPts val="1600"/>
              <a:buFont typeface="Merienda"/>
              <a:buChar char="●"/>
            </a:pPr>
            <a:r>
              <a:rPr lang="en-GB" sz="1600" b="1" i="0" u="none" strike="noStrike" cap="none" dirty="0" err="1">
                <a:solidFill>
                  <a:schemeClr val="lt1"/>
                </a:solidFill>
                <a:latin typeface="Merienda"/>
                <a:ea typeface="Merienda"/>
                <a:cs typeface="Merienda"/>
                <a:sym typeface="Merienda"/>
              </a:rPr>
              <a:t>Omniprésente</a:t>
            </a:r>
            <a:r>
              <a:rPr lang="en-GB" sz="1600" b="1" i="0" u="none" strike="noStrike" cap="none" dirty="0">
                <a:solidFill>
                  <a:schemeClr val="lt1"/>
                </a:solidFill>
                <a:latin typeface="Merienda"/>
                <a:ea typeface="Merienda"/>
                <a:cs typeface="Merienda"/>
                <a:sym typeface="Merienda"/>
              </a:rPr>
              <a:t> sur la </a:t>
            </a:r>
            <a:r>
              <a:rPr lang="en-GB" sz="1600" b="1" i="0" u="none" strike="noStrike" cap="none" dirty="0" err="1">
                <a:solidFill>
                  <a:schemeClr val="lt1"/>
                </a:solidFill>
                <a:latin typeface="Merienda"/>
                <a:ea typeface="Merienda"/>
                <a:cs typeface="Merienda"/>
                <a:sym typeface="Merienda"/>
              </a:rPr>
              <a:t>planète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suivant</a:t>
            </a:r>
            <a:r>
              <a:rPr lang="en-GB" sz="1600" b="1" i="0" u="none" strike="noStrike" cap="none" dirty="0">
                <a:solidFill>
                  <a:schemeClr val="lt1"/>
                </a:solidFill>
                <a:latin typeface="Merienda"/>
                <a:ea typeface="Merienda"/>
                <a:cs typeface="Merienda"/>
                <a:sym typeface="Merienda"/>
              </a:rPr>
              <a:t> les </a:t>
            </a:r>
            <a:r>
              <a:rPr lang="en-GB" sz="1600" b="1" i="0" u="none" strike="noStrike" cap="none" dirty="0" err="1">
                <a:solidFill>
                  <a:schemeClr val="lt1"/>
                </a:solidFill>
                <a:latin typeface="Merienda"/>
                <a:ea typeface="Merienda"/>
                <a:cs typeface="Merienda"/>
                <a:sym typeface="Merienda"/>
              </a:rPr>
              <a:t>tragédies</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migratoires</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70000"/>
              </a:lnSpc>
              <a:spcBef>
                <a:spcPts val="0"/>
              </a:spcBef>
              <a:spcAft>
                <a:spcPts val="0"/>
              </a:spcAft>
              <a:buClr>
                <a:schemeClr val="lt1"/>
              </a:buClr>
              <a:buSzPts val="1600"/>
              <a:buFont typeface="Merienda"/>
              <a:buChar char="●"/>
            </a:pP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Souvent</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asymptomatique</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70000"/>
              </a:lnSpc>
              <a:spcBef>
                <a:spcPts val="0"/>
              </a:spcBef>
              <a:spcAft>
                <a:spcPts val="0"/>
              </a:spcAft>
              <a:buClr>
                <a:schemeClr val="lt1"/>
              </a:buClr>
              <a:buSzPts val="1600"/>
              <a:buFont typeface="Merienda"/>
              <a:buChar char="●"/>
            </a:pPr>
            <a:r>
              <a:rPr lang="en-GB" sz="1600" b="1" i="0" u="none" strike="noStrike" cap="none" dirty="0" err="1">
                <a:solidFill>
                  <a:schemeClr val="lt1"/>
                </a:solidFill>
                <a:latin typeface="Merienda"/>
                <a:ea typeface="Merienda"/>
                <a:cs typeface="Merienda"/>
                <a:sym typeface="Merienda"/>
              </a:rPr>
              <a:t>S’accouple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nage</a:t>
            </a:r>
            <a:r>
              <a:rPr lang="en-GB" sz="1600" b="1" i="0" u="none" strike="noStrike" cap="none" dirty="0">
                <a:solidFill>
                  <a:schemeClr val="lt1"/>
                </a:solidFill>
                <a:latin typeface="Merienda"/>
                <a:ea typeface="Merienda"/>
                <a:cs typeface="Merienda"/>
                <a:sym typeface="Merienda"/>
              </a:rPr>
              <a:t> dans le </a:t>
            </a:r>
            <a:r>
              <a:rPr lang="en-GB" sz="1600" b="1" i="0" u="none" strike="noStrike" cap="none" dirty="0" err="1">
                <a:solidFill>
                  <a:schemeClr val="lt1"/>
                </a:solidFill>
                <a:latin typeface="Merienda"/>
                <a:ea typeface="Merienda"/>
                <a:cs typeface="Merienda"/>
                <a:sym typeface="Merienda"/>
              </a:rPr>
              <a:t>système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vasculaire</a:t>
            </a:r>
            <a:r>
              <a:rPr lang="en-GB" sz="1600" b="1" i="0" u="none" strike="noStrike" cap="none" dirty="0">
                <a:solidFill>
                  <a:schemeClr val="lt1"/>
                </a:solidFill>
                <a:latin typeface="Merienda"/>
                <a:ea typeface="Merienda"/>
                <a:cs typeface="Merienda"/>
                <a:sym typeface="Merienda"/>
              </a:rPr>
              <a:t>,</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70000"/>
              </a:lnSpc>
              <a:spcBef>
                <a:spcPts val="0"/>
              </a:spcBef>
              <a:spcAft>
                <a:spcPts val="0"/>
              </a:spcAft>
              <a:buClr>
                <a:schemeClr val="lt1"/>
              </a:buClr>
              <a:buSzPts val="1600"/>
              <a:buFont typeface="Merienda"/>
              <a:buChar char="●"/>
            </a:pPr>
            <a:r>
              <a:rPr lang="en-GB" sz="1600" b="1" i="0" u="none" strike="noStrike" cap="none" dirty="0">
                <a:solidFill>
                  <a:schemeClr val="lt1"/>
                </a:solidFill>
                <a:latin typeface="Merienda"/>
                <a:ea typeface="Merienda"/>
                <a:cs typeface="Merienda"/>
                <a:sym typeface="Merienda"/>
              </a:rPr>
              <a:t>Le </a:t>
            </a:r>
            <a:r>
              <a:rPr lang="en-GB" sz="1600" b="1" i="0" u="none" strike="noStrike" cap="none" dirty="0" err="1">
                <a:solidFill>
                  <a:schemeClr val="lt1"/>
                </a:solidFill>
                <a:latin typeface="Merienda"/>
                <a:ea typeface="Merienda"/>
                <a:cs typeface="Merienda"/>
                <a:sym typeface="Merienda"/>
              </a:rPr>
              <a:t>déchire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ou</a:t>
            </a:r>
            <a:r>
              <a:rPr lang="en-GB" sz="1600" b="1" i="0" u="none" strike="noStrike" cap="none" dirty="0">
                <a:solidFill>
                  <a:schemeClr val="lt1"/>
                </a:solidFill>
                <a:latin typeface="Merienda"/>
                <a:ea typeface="Merienda"/>
                <a:cs typeface="Merienda"/>
                <a:sym typeface="Merienda"/>
              </a:rPr>
              <a:t> pas , </a:t>
            </a:r>
            <a:r>
              <a:rPr lang="en-GB" sz="1600" b="1" i="0" u="none" strike="noStrike" cap="none" dirty="0" err="1">
                <a:solidFill>
                  <a:schemeClr val="lt1"/>
                </a:solidFill>
                <a:latin typeface="Merienda"/>
                <a:ea typeface="Merienda"/>
                <a:cs typeface="Merienda"/>
                <a:sym typeface="Merienda"/>
              </a:rPr>
              <a:t>selon</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leur</a:t>
            </a:r>
            <a:r>
              <a:rPr lang="en-GB" sz="1600" b="1" i="0" u="none" strike="noStrike" cap="none" dirty="0">
                <a:solidFill>
                  <a:schemeClr val="lt1"/>
                </a:solidFill>
                <a:latin typeface="Merienda"/>
                <a:ea typeface="Merienda"/>
                <a:cs typeface="Merienda"/>
                <a:sym typeface="Merienda"/>
              </a:rPr>
              <a:t> taille (</a:t>
            </a:r>
            <a:r>
              <a:rPr lang="en-GB" sz="1600" b="1" i="0" u="none" strike="noStrike" cap="none" dirty="0" err="1">
                <a:solidFill>
                  <a:schemeClr val="lt1"/>
                </a:solidFill>
                <a:latin typeface="Merienda"/>
                <a:ea typeface="Merienda"/>
                <a:cs typeface="Merienda"/>
                <a:sym typeface="Merienda"/>
              </a:rPr>
              <a:t>hématomes</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infarctus</a:t>
            </a:r>
            <a:r>
              <a:rPr lang="en-GB" sz="1600" b="1" i="0" u="none" strike="noStrike" cap="none" dirty="0">
                <a:solidFill>
                  <a:schemeClr val="lt1"/>
                </a:solidFill>
                <a:latin typeface="Merienda"/>
                <a:ea typeface="Merienda"/>
                <a:cs typeface="Merienda"/>
                <a:sym typeface="Merienda"/>
              </a:rPr>
              <a:t>, AVC…)</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20000"/>
              </a:lnSpc>
              <a:spcBef>
                <a:spcPts val="0"/>
              </a:spcBef>
              <a:spcAft>
                <a:spcPts val="0"/>
              </a:spcAft>
              <a:buClr>
                <a:schemeClr val="lt1"/>
              </a:buClr>
              <a:buSzPts val="1600"/>
              <a:buFont typeface="Merienda"/>
              <a:buChar char="●"/>
            </a:pPr>
            <a:r>
              <a:rPr lang="en-GB" sz="1600" b="1" i="0" u="none" strike="noStrike" cap="none" dirty="0" err="1">
                <a:solidFill>
                  <a:schemeClr val="lt1"/>
                </a:solidFill>
                <a:latin typeface="Merienda"/>
                <a:ea typeface="Merienda"/>
                <a:cs typeface="Merienda"/>
                <a:sym typeface="Merienda"/>
              </a:rPr>
              <a:t>Survie</a:t>
            </a:r>
            <a:r>
              <a:rPr lang="en-GB" sz="1600" b="1" i="0" u="none" strike="noStrike" cap="none" dirty="0">
                <a:solidFill>
                  <a:schemeClr val="lt1"/>
                </a:solidFill>
                <a:latin typeface="Merienda"/>
                <a:ea typeface="Merienda"/>
                <a:cs typeface="Merienda"/>
                <a:sym typeface="Merienda"/>
              </a:rPr>
              <a:t> de 40 </a:t>
            </a:r>
            <a:r>
              <a:rPr lang="en-GB" sz="1600" b="1" i="0" u="none" strike="noStrike" cap="none" dirty="0" err="1">
                <a:solidFill>
                  <a:schemeClr val="lt1"/>
                </a:solidFill>
                <a:latin typeface="Merienda"/>
                <a:ea typeface="Merienda"/>
                <a:cs typeface="Merienda"/>
                <a:sym typeface="Merienda"/>
              </a:rPr>
              <a:t>ans</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20000"/>
              </a:lnSpc>
              <a:spcBef>
                <a:spcPts val="0"/>
              </a:spcBef>
              <a:spcAft>
                <a:spcPts val="0"/>
              </a:spcAft>
              <a:buClr>
                <a:schemeClr val="lt1"/>
              </a:buClr>
              <a:buSzPts val="1600"/>
              <a:buFont typeface="Merienda"/>
              <a:buChar char="●"/>
            </a:pPr>
            <a:r>
              <a:rPr lang="en-GB" sz="1600" b="1" i="0" u="none" strike="noStrike" cap="none" dirty="0">
                <a:solidFill>
                  <a:schemeClr val="lt1"/>
                </a:solidFill>
                <a:latin typeface="Merienda"/>
                <a:ea typeface="Merienda"/>
                <a:cs typeface="Merienda"/>
                <a:sym typeface="Merienda"/>
              </a:rPr>
              <a:t>La </a:t>
            </a:r>
            <a:r>
              <a:rPr lang="en-GB" sz="1600" b="1" i="0" u="none" strike="noStrike" cap="none" dirty="0" err="1">
                <a:solidFill>
                  <a:schemeClr val="lt1"/>
                </a:solidFill>
                <a:latin typeface="Merienda"/>
                <a:ea typeface="Merienda"/>
                <a:cs typeface="Merienda"/>
                <a:sym typeface="Merienda"/>
              </a:rPr>
              <a:t>femelle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dépose</a:t>
            </a:r>
            <a:r>
              <a:rPr lang="en-GB" sz="1600" b="1" i="0" u="none" strike="noStrike" cap="none" dirty="0">
                <a:solidFill>
                  <a:schemeClr val="lt1"/>
                </a:solidFill>
                <a:latin typeface="Merienda"/>
                <a:ea typeface="Merienda"/>
                <a:cs typeface="Merienda"/>
                <a:sym typeface="Merienda"/>
              </a:rPr>
              <a:t> 200 à 2000 </a:t>
            </a:r>
            <a:r>
              <a:rPr lang="en-GB" sz="1600" b="1" i="0" u="none" strike="noStrike" cap="none" dirty="0" err="1">
                <a:solidFill>
                  <a:schemeClr val="lt1"/>
                </a:solidFill>
                <a:latin typeface="Merienda"/>
                <a:ea typeface="Merienda"/>
                <a:cs typeface="Merienda"/>
                <a:sym typeface="Merienda"/>
              </a:rPr>
              <a:t>œufs</a:t>
            </a:r>
            <a:r>
              <a:rPr lang="en-GB" sz="1600" b="1" i="0" u="none" strike="noStrike" cap="none" dirty="0">
                <a:solidFill>
                  <a:schemeClr val="lt1"/>
                </a:solidFill>
                <a:latin typeface="Merienda"/>
                <a:ea typeface="Merienda"/>
                <a:cs typeface="Merienda"/>
                <a:sym typeface="Merienda"/>
              </a:rPr>
              <a:t>/jour</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20000"/>
              </a:lnSpc>
              <a:spcBef>
                <a:spcPts val="0"/>
              </a:spcBef>
              <a:spcAft>
                <a:spcPts val="0"/>
              </a:spcAft>
              <a:buClr>
                <a:schemeClr val="lt1"/>
              </a:buClr>
              <a:buSzPts val="1600"/>
              <a:buFont typeface="Merienda"/>
              <a:buChar char="●"/>
            </a:pPr>
            <a:r>
              <a:rPr lang="en-GB" sz="1600" b="1" i="0" u="none" strike="noStrike" cap="none" dirty="0" err="1">
                <a:solidFill>
                  <a:schemeClr val="lt1"/>
                </a:solidFill>
                <a:latin typeface="Merienda"/>
                <a:ea typeface="Merienda"/>
                <a:cs typeface="Merienda"/>
                <a:sym typeface="Merienda"/>
              </a:rPr>
              <a:t>N’importe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où</a:t>
            </a:r>
            <a:r>
              <a:rPr lang="en-GB" sz="1600" b="1" i="0" u="none" strike="noStrike" cap="none" dirty="0">
                <a:solidFill>
                  <a:schemeClr val="lt1"/>
                </a:solidFill>
                <a:latin typeface="Merienda"/>
                <a:ea typeface="Merienda"/>
                <a:cs typeface="Merienda"/>
                <a:sym typeface="Merienda"/>
              </a:rPr>
              <a:t> dans </a:t>
            </a:r>
            <a:r>
              <a:rPr lang="en-GB" sz="1600" b="1" i="0" u="none" strike="noStrike" cap="none" dirty="0" err="1">
                <a:solidFill>
                  <a:schemeClr val="lt1"/>
                </a:solidFill>
                <a:latin typeface="Merienda"/>
                <a:ea typeface="Merienda"/>
                <a:cs typeface="Merienda"/>
                <a:sym typeface="Merienda"/>
              </a:rPr>
              <a:t>notre</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anatomie</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20000"/>
              </a:lnSpc>
              <a:spcBef>
                <a:spcPts val="0"/>
              </a:spcBef>
              <a:spcAft>
                <a:spcPts val="0"/>
              </a:spcAft>
              <a:buClr>
                <a:schemeClr val="lt1"/>
              </a:buClr>
              <a:buSzPts val="1600"/>
              <a:buFont typeface="Merienda"/>
              <a:buChar char="●"/>
            </a:pPr>
            <a:r>
              <a:rPr lang="en-GB" sz="1600" b="1" i="0" u="none" strike="noStrike" cap="none" dirty="0" err="1">
                <a:solidFill>
                  <a:schemeClr val="lt1"/>
                </a:solidFill>
                <a:latin typeface="Merienda"/>
                <a:ea typeface="Merienda"/>
                <a:cs typeface="Merienda"/>
                <a:sym typeface="Merienda"/>
              </a:rPr>
              <a:t>Ceux</a:t>
            </a:r>
            <a:r>
              <a:rPr lang="en-GB" sz="1600" b="1" i="0" u="none" strike="noStrike" cap="none" dirty="0">
                <a:solidFill>
                  <a:schemeClr val="lt1"/>
                </a:solidFill>
                <a:latin typeface="Merienda"/>
                <a:ea typeface="Merienda"/>
                <a:cs typeface="Merienda"/>
                <a:sym typeface="Merienda"/>
              </a:rPr>
              <a:t>-ci </a:t>
            </a:r>
            <a:r>
              <a:rPr lang="en-GB" sz="1600" b="1" i="0" u="none" strike="noStrike" cap="none" dirty="0" err="1">
                <a:solidFill>
                  <a:schemeClr val="lt1"/>
                </a:solidFill>
                <a:latin typeface="Merienda"/>
                <a:ea typeface="Merienda"/>
                <a:cs typeface="Merienda"/>
                <a:sym typeface="Merienda"/>
              </a:rPr>
              <a:t>s’encapsulent</a:t>
            </a:r>
            <a:r>
              <a:rPr lang="en-GB" sz="1600" b="1" i="0" u="none" strike="noStrike" cap="none" dirty="0">
                <a:solidFill>
                  <a:schemeClr val="lt1"/>
                </a:solidFill>
                <a:latin typeface="Merienda"/>
                <a:ea typeface="Merienda"/>
                <a:cs typeface="Merienda"/>
                <a:sym typeface="Merienda"/>
              </a:rPr>
              <a:t> dans </a:t>
            </a:r>
            <a:r>
              <a:rPr lang="en-GB" sz="1600" b="1" i="0" u="none" strike="noStrike" cap="none" dirty="0" err="1">
                <a:solidFill>
                  <a:schemeClr val="lt1"/>
                </a:solidFill>
                <a:latin typeface="Merienda"/>
                <a:ea typeface="Merienda"/>
                <a:cs typeface="Merienda"/>
                <a:sym typeface="Merienda"/>
              </a:rPr>
              <a:t>une</a:t>
            </a:r>
            <a:r>
              <a:rPr lang="en-GB" sz="1600" b="1" i="0" u="none" strike="noStrike" cap="none" dirty="0">
                <a:solidFill>
                  <a:schemeClr val="lt1"/>
                </a:solidFill>
                <a:latin typeface="Merienda"/>
                <a:ea typeface="Merienda"/>
                <a:cs typeface="Merienda"/>
                <a:sym typeface="Merienda"/>
              </a:rPr>
              <a:t> poche </a:t>
            </a:r>
            <a:r>
              <a:rPr lang="en-GB" sz="1600" b="1" i="0" u="none" strike="noStrike" cap="none" dirty="0" err="1">
                <a:solidFill>
                  <a:schemeClr val="lt1"/>
                </a:solidFill>
                <a:latin typeface="Merienda"/>
                <a:ea typeface="Merienda"/>
                <a:cs typeface="Merienda"/>
                <a:sym typeface="Merienda"/>
              </a:rPr>
              <a:t>fibrotique</a:t>
            </a:r>
            <a:endParaRPr sz="1600" b="1" i="0" u="none" strike="noStrike" cap="none" dirty="0">
              <a:solidFill>
                <a:schemeClr val="lt1"/>
              </a:solidFill>
              <a:latin typeface="Merienda"/>
              <a:ea typeface="Merienda"/>
              <a:cs typeface="Merienda"/>
              <a:sym typeface="Merienda"/>
            </a:endParaRPr>
          </a:p>
          <a:p>
            <a:pPr marL="457200" marR="0" lvl="0" indent="-330200" algn="l" rtl="0">
              <a:lnSpc>
                <a:spcPct val="120000"/>
              </a:lnSpc>
              <a:spcBef>
                <a:spcPts val="0"/>
              </a:spcBef>
              <a:spcAft>
                <a:spcPts val="0"/>
              </a:spcAft>
              <a:buClr>
                <a:schemeClr val="lt1"/>
              </a:buClr>
              <a:buSzPts val="1600"/>
              <a:buFont typeface="Merienda"/>
              <a:buChar char="●"/>
            </a:pPr>
            <a:r>
              <a:rPr lang="en-GB" sz="1600" b="1" i="0" u="none" strike="noStrike" cap="none" dirty="0" err="1">
                <a:solidFill>
                  <a:schemeClr val="lt1"/>
                </a:solidFill>
                <a:latin typeface="Merienda"/>
                <a:ea typeface="Merienda"/>
                <a:cs typeface="Merienda"/>
                <a:sym typeface="Merienda"/>
              </a:rPr>
              <a:t>Suggérant</a:t>
            </a:r>
            <a:r>
              <a:rPr lang="en-GB" sz="1600" b="1" i="0" u="none" strike="noStrike" cap="none" dirty="0">
                <a:solidFill>
                  <a:schemeClr val="lt1"/>
                </a:solidFill>
                <a:latin typeface="Merienda"/>
                <a:ea typeface="Merienda"/>
                <a:cs typeface="Merienda"/>
                <a:sym typeface="Merienda"/>
              </a:rPr>
              <a:t> le mot </a:t>
            </a:r>
            <a:r>
              <a:rPr lang="en-GB" sz="1600" b="1" i="1" u="none" strike="noStrike" cap="none" dirty="0" err="1">
                <a:solidFill>
                  <a:schemeClr val="lt1"/>
                </a:solidFill>
                <a:latin typeface="Merienda"/>
                <a:ea typeface="Merienda"/>
                <a:cs typeface="Merienda"/>
                <a:sym typeface="Merienda"/>
              </a:rPr>
              <a:t>tumeur</a:t>
            </a:r>
            <a:r>
              <a:rPr lang="en-GB" sz="1600" b="1" i="0" u="none" strike="noStrike" cap="none" dirty="0">
                <a:solidFill>
                  <a:schemeClr val="lt1"/>
                </a:solidFill>
                <a:latin typeface="Merienda"/>
                <a:ea typeface="Merienda"/>
                <a:cs typeface="Merienda"/>
                <a:sym typeface="Merienda"/>
              </a:rPr>
              <a:t>, </a:t>
            </a:r>
            <a:r>
              <a:rPr lang="en-GB" sz="1600" b="1" i="0" u="none" strike="noStrike" cap="none" dirty="0" err="1">
                <a:solidFill>
                  <a:schemeClr val="lt1"/>
                </a:solidFill>
                <a:latin typeface="Merienda"/>
                <a:ea typeface="Merienda"/>
                <a:cs typeface="Merienda"/>
                <a:sym typeface="Merienda"/>
              </a:rPr>
              <a:t>puis</a:t>
            </a:r>
            <a:r>
              <a:rPr lang="en-GB" sz="1600" b="1" i="0" u="none" strike="noStrike" cap="none" dirty="0">
                <a:solidFill>
                  <a:schemeClr val="lt1"/>
                </a:solidFill>
                <a:latin typeface="Merienda"/>
                <a:ea typeface="Merienda"/>
                <a:cs typeface="Merienda"/>
                <a:sym typeface="Merienda"/>
              </a:rPr>
              <a:t> </a:t>
            </a:r>
            <a:r>
              <a:rPr lang="en-GB" sz="1600" b="1" i="1" u="none" strike="noStrike" cap="none" dirty="0">
                <a:solidFill>
                  <a:schemeClr val="lt1"/>
                </a:solidFill>
                <a:latin typeface="Merienda"/>
                <a:ea typeface="Merienda"/>
                <a:cs typeface="Merienda"/>
                <a:sym typeface="Merienda"/>
              </a:rPr>
              <a:t>cancer</a:t>
            </a:r>
            <a:endParaRPr sz="1600" b="1" i="1" u="none" strike="noStrike" cap="none" dirty="0">
              <a:solidFill>
                <a:schemeClr val="lt1"/>
              </a:solidFill>
              <a:latin typeface="Merienda"/>
              <a:ea typeface="Merienda"/>
              <a:cs typeface="Merienda"/>
              <a:sym typeface="Merienda"/>
            </a:endParaRPr>
          </a:p>
        </p:txBody>
      </p:sp>
      <p:pic>
        <p:nvPicPr>
          <p:cNvPr id="614" name="Google Shape;614;p62"/>
          <p:cNvPicPr preferRelativeResize="0"/>
          <p:nvPr/>
        </p:nvPicPr>
        <p:blipFill rotWithShape="1">
          <a:blip r:embed="rId4">
            <a:alphaModFix/>
          </a:blip>
          <a:srcRect/>
          <a:stretch/>
        </p:blipFill>
        <p:spPr>
          <a:xfrm>
            <a:off x="258250" y="399325"/>
            <a:ext cx="2000250" cy="742950"/>
          </a:xfrm>
          <a:prstGeom prst="rect">
            <a:avLst/>
          </a:prstGeom>
          <a:noFill/>
          <a:ln>
            <a:noFill/>
          </a:ln>
        </p:spPr>
      </p:pic>
      <p:sp>
        <p:nvSpPr>
          <p:cNvPr id="615" name="Google Shape;615;p62"/>
          <p:cNvSpPr/>
          <p:nvPr/>
        </p:nvSpPr>
        <p:spPr>
          <a:xfrm rot="-8479042">
            <a:off x="813647" y="565996"/>
            <a:ext cx="235198" cy="255906"/>
          </a:xfrm>
          <a:prstGeom prst="donut">
            <a:avLst>
              <a:gd name="adj" fmla="val 25000"/>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62"/>
          <p:cNvSpPr/>
          <p:nvPr/>
        </p:nvSpPr>
        <p:spPr>
          <a:xfrm rot="-8478537">
            <a:off x="1014102" y="293381"/>
            <a:ext cx="171807" cy="379081"/>
          </a:xfrm>
          <a:prstGeom prst="downArrow">
            <a:avLst>
              <a:gd name="adj1" fmla="val 50000"/>
              <a:gd name="adj2" fmla="val 5000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62"/>
          <p:cNvSpPr/>
          <p:nvPr/>
        </p:nvSpPr>
        <p:spPr>
          <a:xfrm rot="310926">
            <a:off x="1995346" y="93664"/>
            <a:ext cx="252432" cy="248222"/>
          </a:xfrm>
          <a:prstGeom prst="donut">
            <a:avLst>
              <a:gd name="adj" fmla="val 25000"/>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62"/>
          <p:cNvSpPr/>
          <p:nvPr/>
        </p:nvSpPr>
        <p:spPr>
          <a:xfrm rot="310980">
            <a:off x="1966064" y="286273"/>
            <a:ext cx="272313" cy="288583"/>
          </a:xfrm>
          <a:prstGeom prst="mathPlus">
            <a:avLst>
              <a:gd name="adj1" fmla="val 23520"/>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9" name="Google Shape;619;p62"/>
          <p:cNvPicPr preferRelativeResize="0"/>
          <p:nvPr/>
        </p:nvPicPr>
        <p:blipFill rotWithShape="1">
          <a:blip r:embed="rId5">
            <a:alphaModFix/>
          </a:blip>
          <a:srcRect/>
          <a:stretch/>
        </p:blipFill>
        <p:spPr>
          <a:xfrm>
            <a:off x="211175" y="1388750"/>
            <a:ext cx="2314575" cy="1600200"/>
          </a:xfrm>
          <a:prstGeom prst="rect">
            <a:avLst/>
          </a:prstGeom>
          <a:noFill/>
          <a:ln>
            <a:noFill/>
          </a:ln>
        </p:spPr>
      </p:pic>
      <p:cxnSp>
        <p:nvCxnSpPr>
          <p:cNvPr id="621" name="Google Shape;621;p62"/>
          <p:cNvCxnSpPr>
            <a:cxnSpLocks/>
          </p:cNvCxnSpPr>
          <p:nvPr/>
        </p:nvCxnSpPr>
        <p:spPr>
          <a:xfrm flipH="1">
            <a:off x="1658075" y="1388750"/>
            <a:ext cx="592781" cy="635993"/>
          </a:xfrm>
          <a:prstGeom prst="straightConnector1">
            <a:avLst/>
          </a:prstGeom>
          <a:noFill/>
          <a:ln w="38100" cap="flat" cmpd="sng">
            <a:solidFill>
              <a:srgbClr val="CC0000"/>
            </a:solidFill>
            <a:prstDash val="solid"/>
            <a:round/>
            <a:headEnd type="none" w="sm" len="sm"/>
            <a:tailEnd type="triangle" w="med" len="med"/>
          </a:ln>
        </p:spPr>
      </p:cxnSp>
      <p:pic>
        <p:nvPicPr>
          <p:cNvPr id="622" name="Google Shape;622;p62"/>
          <p:cNvPicPr preferRelativeResize="0"/>
          <p:nvPr/>
        </p:nvPicPr>
        <p:blipFill rotWithShape="1">
          <a:blip r:embed="rId6">
            <a:alphaModFix/>
          </a:blip>
          <a:srcRect/>
          <a:stretch/>
        </p:blipFill>
        <p:spPr>
          <a:xfrm>
            <a:off x="496025" y="1732875"/>
            <a:ext cx="1162050" cy="1476375"/>
          </a:xfrm>
          <a:prstGeom prst="rect">
            <a:avLst/>
          </a:prstGeom>
          <a:noFill/>
          <a:ln>
            <a:noFill/>
          </a:ln>
        </p:spPr>
      </p:pic>
      <p:pic>
        <p:nvPicPr>
          <p:cNvPr id="623" name="Google Shape;623;p62"/>
          <p:cNvPicPr preferRelativeResize="0"/>
          <p:nvPr/>
        </p:nvPicPr>
        <p:blipFill rotWithShape="1">
          <a:blip r:embed="rId7">
            <a:alphaModFix/>
          </a:blip>
          <a:srcRect/>
          <a:stretch/>
        </p:blipFill>
        <p:spPr>
          <a:xfrm>
            <a:off x="258250" y="2688675"/>
            <a:ext cx="2820625" cy="1717327"/>
          </a:xfrm>
          <a:prstGeom prst="rect">
            <a:avLst/>
          </a:prstGeom>
          <a:noFill/>
          <a:ln>
            <a:noFill/>
          </a:ln>
        </p:spPr>
      </p:pic>
      <p:sp>
        <p:nvSpPr>
          <p:cNvPr id="624" name="Google Shape;624;p62"/>
          <p:cNvSpPr txBox="1"/>
          <p:nvPr/>
        </p:nvSpPr>
        <p:spPr>
          <a:xfrm>
            <a:off x="312675" y="4294625"/>
            <a:ext cx="2314500" cy="415500"/>
          </a:xfrm>
          <a:prstGeom prst="rect">
            <a:avLst/>
          </a:prstGeom>
          <a:solidFill>
            <a:srgbClr val="EFEFE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dk1"/>
                </a:solidFill>
                <a:latin typeface="Merienda"/>
                <a:ea typeface="Merienda"/>
                <a:cs typeface="Merienda"/>
                <a:sym typeface="Merienda"/>
              </a:rPr>
              <a:t>La poche fibrotique</a:t>
            </a:r>
            <a:endParaRPr sz="1500" b="1" i="0" u="none" strike="noStrike" cap="none">
              <a:solidFill>
                <a:schemeClr val="dk1"/>
              </a:solidFill>
              <a:latin typeface="Merienda"/>
              <a:ea typeface="Merienda"/>
              <a:cs typeface="Merienda"/>
              <a:sym typeface="Merienda"/>
            </a:endParaRPr>
          </a:p>
        </p:txBody>
      </p:sp>
      <p:cxnSp>
        <p:nvCxnSpPr>
          <p:cNvPr id="4" name="Google Shape;621;p62">
            <a:extLst>
              <a:ext uri="{FF2B5EF4-FFF2-40B4-BE49-F238E27FC236}">
                <a16:creationId xmlns:a16="http://schemas.microsoft.com/office/drawing/2014/main" id="{9B897880-EFD4-B96D-89D5-4D01CAD4FA99}"/>
              </a:ext>
            </a:extLst>
          </p:cNvPr>
          <p:cNvCxnSpPr>
            <a:cxnSpLocks/>
          </p:cNvCxnSpPr>
          <p:nvPr/>
        </p:nvCxnSpPr>
        <p:spPr>
          <a:xfrm flipV="1">
            <a:off x="914469" y="3652882"/>
            <a:ext cx="453993" cy="635993"/>
          </a:xfrm>
          <a:prstGeom prst="straightConnector1">
            <a:avLst/>
          </a:prstGeom>
          <a:noFill/>
          <a:ln w="38100" cap="flat" cmpd="sng">
            <a:solidFill>
              <a:srgbClr val="CC0000"/>
            </a:solidFill>
            <a:prstDash val="solid"/>
            <a:round/>
            <a:headEnd type="none" w="sm" len="sm"/>
            <a:tailEnd type="triangle" w="med" len="med"/>
          </a:ln>
        </p:spPr>
      </p:cxnSp>
      <p:sp>
        <p:nvSpPr>
          <p:cNvPr id="620" name="Google Shape;620;p62"/>
          <p:cNvSpPr txBox="1"/>
          <p:nvPr/>
        </p:nvSpPr>
        <p:spPr>
          <a:xfrm>
            <a:off x="1658075" y="1093625"/>
            <a:ext cx="1420800" cy="461700"/>
          </a:xfrm>
          <a:prstGeom prst="rect">
            <a:avLst/>
          </a:prstGeom>
          <a:solidFill>
            <a:srgbClr val="EFEFEF"/>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GB" sz="1800" b="1" i="0" u="none" strike="noStrike" cap="none" dirty="0">
                <a:solidFill>
                  <a:schemeClr val="dk1"/>
                </a:solidFill>
                <a:latin typeface="Merienda"/>
                <a:ea typeface="Merienda"/>
                <a:cs typeface="Merienda"/>
                <a:sym typeface="Merienda"/>
              </a:rPr>
              <a:t>La </a:t>
            </a:r>
            <a:r>
              <a:rPr lang="en-GB" sz="1800" b="1" i="0" u="none" strike="noStrike" cap="none" dirty="0" err="1">
                <a:solidFill>
                  <a:schemeClr val="dk1"/>
                </a:solidFill>
                <a:latin typeface="Merienda"/>
                <a:ea typeface="Merienda"/>
                <a:cs typeface="Merienda"/>
                <a:sym typeface="Merienda"/>
              </a:rPr>
              <a:t>ponte</a:t>
            </a:r>
            <a:endParaRPr sz="1800" b="1" i="0" u="none" strike="noStrike" cap="none" dirty="0">
              <a:solidFill>
                <a:schemeClr val="dk1"/>
              </a:solidFill>
              <a:latin typeface="Merienda"/>
              <a:ea typeface="Merienda"/>
              <a:cs typeface="Merienda"/>
              <a:sym typeface="Merien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800"/>
                                        <p:tgtEl>
                                          <p:spTgt spid="61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19"/>
                                        </p:tgtEl>
                                        <p:attrNameLst>
                                          <p:attrName>style.visibility</p:attrName>
                                        </p:attrNameLst>
                                      </p:cBhvr>
                                      <p:to>
                                        <p:strVal val="visible"/>
                                      </p:to>
                                    </p:set>
                                    <p:anim calcmode="lin" valueType="num">
                                      <p:cBhvr additive="base">
                                        <p:cTn id="12" dur="1000"/>
                                        <p:tgtEl>
                                          <p:spTgt spid="619"/>
                                        </p:tgtEl>
                                        <p:attrNameLst>
                                          <p:attrName>ppt_w</p:attrName>
                                        </p:attrNameLst>
                                      </p:cBhvr>
                                      <p:tavLst>
                                        <p:tav tm="0">
                                          <p:val>
                                            <p:strVal val="0"/>
                                          </p:val>
                                        </p:tav>
                                        <p:tav tm="100000">
                                          <p:val>
                                            <p:strVal val="#ppt_w"/>
                                          </p:val>
                                        </p:tav>
                                      </p:tavLst>
                                    </p:anim>
                                    <p:anim calcmode="lin" valueType="num">
                                      <p:cBhvr additive="base">
                                        <p:cTn id="13" dur="1000"/>
                                        <p:tgtEl>
                                          <p:spTgt spid="619"/>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22"/>
                                        </p:tgtEl>
                                        <p:attrNameLst>
                                          <p:attrName>style.visibility</p:attrName>
                                        </p:attrNameLst>
                                      </p:cBhvr>
                                      <p:to>
                                        <p:strVal val="visible"/>
                                      </p:to>
                                    </p:set>
                                    <p:animEffect transition="in" filter="fade">
                                      <p:cBhvr>
                                        <p:cTn id="18" dur="700"/>
                                        <p:tgtEl>
                                          <p:spTgt spid="6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23"/>
                                        </p:tgtEl>
                                        <p:attrNameLst>
                                          <p:attrName>style.visibility</p:attrName>
                                        </p:attrNameLst>
                                      </p:cBhvr>
                                      <p:to>
                                        <p:strVal val="visible"/>
                                      </p:to>
                                    </p:set>
                                    <p:anim calcmode="lin" valueType="num">
                                      <p:cBhvr additive="base">
                                        <p:cTn id="23" dur="500"/>
                                        <p:tgtEl>
                                          <p:spTgt spid="6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8"/>
        <p:cNvGrpSpPr/>
        <p:nvPr/>
      </p:nvGrpSpPr>
      <p:grpSpPr>
        <a:xfrm>
          <a:off x="0" y="0"/>
          <a:ext cx="0" cy="0"/>
          <a:chOff x="0" y="0"/>
          <a:chExt cx="0" cy="0"/>
        </a:xfrm>
      </p:grpSpPr>
      <p:sp>
        <p:nvSpPr>
          <p:cNvPr id="629" name="Google Shape;629;p63"/>
          <p:cNvSpPr txBox="1"/>
          <p:nvPr/>
        </p:nvSpPr>
        <p:spPr>
          <a:xfrm>
            <a:off x="475525" y="423325"/>
            <a:ext cx="5891400" cy="380357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1900"/>
              <a:buFont typeface="Arial"/>
              <a:buNone/>
            </a:pPr>
            <a:r>
              <a:rPr lang="en-GB" sz="1900" b="1" i="0" u="none" strike="noStrike" cap="none" dirty="0">
                <a:solidFill>
                  <a:schemeClr val="lt1"/>
                </a:solidFill>
                <a:latin typeface="Merienda"/>
                <a:ea typeface="Merienda"/>
                <a:cs typeface="Merienda"/>
                <a:sym typeface="Merienda"/>
              </a:rPr>
              <a:t>LES BABÉSIOSES</a:t>
            </a:r>
            <a:endParaRPr sz="1900" b="1" i="0" u="none" strike="noStrike" cap="none" dirty="0">
              <a:solidFill>
                <a:schemeClr val="lt1"/>
              </a:solidFill>
              <a:latin typeface="Merienda"/>
              <a:ea typeface="Merienda"/>
              <a:cs typeface="Merienda"/>
              <a:sym typeface="Merienda"/>
            </a:endParaRPr>
          </a:p>
          <a:p>
            <a:pPr marL="457200" marR="0" lvl="0" indent="-349250" algn="l" rtl="0">
              <a:lnSpc>
                <a:spcPct val="115000"/>
              </a:lnSpc>
              <a:spcBef>
                <a:spcPts val="1000"/>
              </a:spcBef>
              <a:spcAft>
                <a:spcPts val="0"/>
              </a:spcAft>
              <a:buClr>
                <a:schemeClr val="lt1"/>
              </a:buClr>
              <a:buSzPts val="1900"/>
              <a:buFont typeface="Merienda"/>
              <a:buChar char="●"/>
            </a:pPr>
            <a:r>
              <a:rPr lang="en-GB" sz="1900" b="1" i="0" u="none" strike="noStrike" cap="none" dirty="0" err="1">
                <a:solidFill>
                  <a:schemeClr val="lt1"/>
                </a:solidFill>
                <a:latin typeface="Merienda"/>
                <a:ea typeface="Merienda"/>
                <a:cs typeface="Merienda"/>
                <a:sym typeface="Merienda"/>
              </a:rPr>
              <a:t>Maladie</a:t>
            </a:r>
            <a:r>
              <a:rPr lang="en-GB" sz="1900" b="1" i="0" u="none" strike="noStrike" cap="none" dirty="0">
                <a:solidFill>
                  <a:schemeClr val="lt1"/>
                </a:solidFill>
                <a:latin typeface="Merienda"/>
                <a:ea typeface="Merienda"/>
                <a:cs typeface="Merienda"/>
                <a:sym typeface="Merienda"/>
              </a:rPr>
              <a:t> à </a:t>
            </a:r>
            <a:r>
              <a:rPr lang="en-GB" sz="1900" b="1" i="0" u="none" strike="noStrike" cap="none" dirty="0" err="1">
                <a:solidFill>
                  <a:schemeClr val="lt1"/>
                </a:solidFill>
                <a:latin typeface="Merienda"/>
                <a:ea typeface="Merienda"/>
                <a:cs typeface="Merienda"/>
                <a:sym typeface="Merienda"/>
              </a:rPr>
              <a:t>tique</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protozoaire</a:t>
            </a:r>
            <a:endParaRPr sz="1900" b="1" i="0" u="none" strike="noStrike" cap="none" dirty="0">
              <a:solidFill>
                <a:schemeClr val="lt1"/>
              </a:solidFill>
              <a:latin typeface="Merienda"/>
              <a:ea typeface="Merienda"/>
              <a:cs typeface="Merienda"/>
              <a:sym typeface="Merienda"/>
            </a:endParaRPr>
          </a:p>
          <a:p>
            <a:pPr marL="457200" marR="0" lvl="0" indent="-349250" algn="l" rtl="0">
              <a:lnSpc>
                <a:spcPct val="115000"/>
              </a:lnSpc>
              <a:spcBef>
                <a:spcPts val="0"/>
              </a:spcBef>
              <a:spcAft>
                <a:spcPts val="0"/>
              </a:spcAft>
              <a:buClr>
                <a:schemeClr val="lt1"/>
              </a:buClr>
              <a:buSzPts val="1900"/>
              <a:buFont typeface="Merienda"/>
              <a:buChar char="●"/>
            </a:pPr>
            <a:r>
              <a:rPr lang="en-GB" sz="1900" b="1" i="0" u="none" strike="noStrike" cap="none" dirty="0" err="1">
                <a:solidFill>
                  <a:schemeClr val="lt1"/>
                </a:solidFill>
                <a:latin typeface="Merienda"/>
                <a:ea typeface="Merienda"/>
                <a:cs typeface="Merienda"/>
                <a:sym typeface="Merienda"/>
              </a:rPr>
              <a:t>Fièvre</a:t>
            </a:r>
            <a:endParaRPr sz="1900" b="1" i="0" u="none" strike="noStrike" cap="none" dirty="0">
              <a:solidFill>
                <a:schemeClr val="lt1"/>
              </a:solidFill>
              <a:latin typeface="Merienda"/>
              <a:ea typeface="Merienda"/>
              <a:cs typeface="Merienda"/>
              <a:sym typeface="Merienda"/>
            </a:endParaRPr>
          </a:p>
          <a:p>
            <a:pPr marL="457200" marR="0" lvl="0" indent="-349250" algn="l" rtl="0">
              <a:lnSpc>
                <a:spcPct val="115000"/>
              </a:lnSpc>
              <a:spcBef>
                <a:spcPts val="0"/>
              </a:spcBef>
              <a:spcAft>
                <a:spcPts val="0"/>
              </a:spcAft>
              <a:buClr>
                <a:schemeClr val="lt1"/>
              </a:buClr>
              <a:buSzPts val="1900"/>
              <a:buFont typeface="Merienda"/>
              <a:buChar char="●"/>
            </a:pPr>
            <a:r>
              <a:rPr lang="en-GB" sz="1900" b="1" i="0" u="none" strike="noStrike" cap="none" dirty="0" err="1">
                <a:solidFill>
                  <a:schemeClr val="lt1"/>
                </a:solidFill>
                <a:latin typeface="Merienda"/>
                <a:ea typeface="Merienda"/>
                <a:cs typeface="Merienda"/>
                <a:sym typeface="Merienda"/>
              </a:rPr>
              <a:t>Hématurie</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aigue</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hémolyse</a:t>
            </a:r>
            <a:r>
              <a:rPr lang="en-GB" sz="1900" b="1" i="0" u="none" strike="noStrike" cap="none" dirty="0">
                <a:solidFill>
                  <a:schemeClr val="lt1"/>
                </a:solidFill>
                <a:latin typeface="Merienda"/>
                <a:ea typeface="Merienda"/>
                <a:cs typeface="Merienda"/>
                <a:sym typeface="Merienda"/>
              </a:rPr>
              <a:t> : </a:t>
            </a:r>
            <a:r>
              <a:rPr lang="en-GB" sz="1900" b="1" i="0" u="none" strike="noStrike" cap="none" dirty="0" err="1">
                <a:solidFill>
                  <a:schemeClr val="lt1"/>
                </a:solidFill>
                <a:latin typeface="Merienda"/>
                <a:ea typeface="Merienda"/>
                <a:cs typeface="Merienda"/>
                <a:sym typeface="Merienda"/>
              </a:rPr>
              <a:t>mortelle</a:t>
            </a:r>
            <a:endParaRPr sz="1900" b="1" i="0" u="none" strike="noStrike" cap="none" dirty="0">
              <a:solidFill>
                <a:schemeClr val="lt1"/>
              </a:solidFill>
              <a:latin typeface="Merienda"/>
              <a:ea typeface="Merienda"/>
              <a:cs typeface="Merienda"/>
              <a:sym typeface="Merienda"/>
            </a:endParaRPr>
          </a:p>
          <a:p>
            <a:pPr marL="457200" marR="0" lvl="0" indent="-349250" algn="l" rtl="0">
              <a:lnSpc>
                <a:spcPct val="115000"/>
              </a:lnSpc>
              <a:spcBef>
                <a:spcPts val="0"/>
              </a:spcBef>
              <a:spcAft>
                <a:spcPts val="0"/>
              </a:spcAft>
              <a:buClr>
                <a:schemeClr val="lt1"/>
              </a:buClr>
              <a:buSzPts val="1900"/>
              <a:buFont typeface="Merienda"/>
              <a:buChar char="●"/>
            </a:pPr>
            <a:r>
              <a:rPr lang="en-GB" sz="1900" b="1" i="0" u="none" strike="noStrike" cap="none" dirty="0">
                <a:solidFill>
                  <a:schemeClr val="lt1"/>
                </a:solidFill>
                <a:latin typeface="Merienda"/>
                <a:ea typeface="Merienda"/>
                <a:cs typeface="Merienda"/>
                <a:sym typeface="Merienda"/>
              </a:rPr>
              <a:t>Ou </a:t>
            </a:r>
            <a:r>
              <a:rPr lang="en-GB" sz="1900" b="1" i="0" u="none" strike="noStrike" cap="none" dirty="0" err="1">
                <a:solidFill>
                  <a:schemeClr val="lt1"/>
                </a:solidFill>
                <a:latin typeface="Merienda"/>
                <a:ea typeface="Merienda"/>
                <a:cs typeface="Merienda"/>
                <a:sym typeface="Merienda"/>
              </a:rPr>
              <a:t>forme</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chronique</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en</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cas</a:t>
            </a:r>
            <a:r>
              <a:rPr lang="en-GB" sz="1900" b="1" i="0" u="none" strike="noStrike" cap="none" dirty="0">
                <a:solidFill>
                  <a:schemeClr val="lt1"/>
                </a:solidFill>
                <a:latin typeface="Merienda"/>
                <a:ea typeface="Merienda"/>
                <a:cs typeface="Merienda"/>
                <a:sym typeface="Merienda"/>
              </a:rPr>
              <a:t> de </a:t>
            </a:r>
            <a:r>
              <a:rPr lang="en-GB" sz="1900" b="1" i="0" u="none" strike="noStrike" cap="none" dirty="0" err="1">
                <a:solidFill>
                  <a:schemeClr val="lt1"/>
                </a:solidFill>
                <a:latin typeface="Merienda"/>
                <a:ea typeface="Merienda"/>
                <a:cs typeface="Merienda"/>
                <a:sym typeface="Merienda"/>
              </a:rPr>
              <a:t>déficience</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immunitaire</a:t>
            </a:r>
            <a:endParaRPr sz="1900" b="1" i="0" u="none" strike="noStrike" cap="none" dirty="0">
              <a:solidFill>
                <a:schemeClr val="lt1"/>
              </a:solidFill>
              <a:latin typeface="Merienda"/>
              <a:ea typeface="Merienda"/>
              <a:cs typeface="Merienda"/>
              <a:sym typeface="Merienda"/>
            </a:endParaRPr>
          </a:p>
          <a:p>
            <a:pPr marL="457200" marR="0" lvl="0" indent="-349250" algn="l" rtl="0">
              <a:lnSpc>
                <a:spcPct val="115000"/>
              </a:lnSpc>
              <a:spcBef>
                <a:spcPts val="0"/>
              </a:spcBef>
              <a:spcAft>
                <a:spcPts val="0"/>
              </a:spcAft>
              <a:buClr>
                <a:schemeClr val="lt1"/>
              </a:buClr>
              <a:buSzPts val="1900"/>
              <a:buFont typeface="Merienda"/>
              <a:buChar char="●"/>
            </a:pPr>
            <a:r>
              <a:rPr lang="en-GB" sz="1900" b="1" i="0" u="none" strike="noStrike" cap="none" dirty="0" err="1">
                <a:solidFill>
                  <a:schemeClr val="lt1"/>
                </a:solidFill>
                <a:latin typeface="Merienda"/>
                <a:ea typeface="Merienda"/>
                <a:cs typeface="Merienda"/>
                <a:sym typeface="Merienda"/>
              </a:rPr>
              <a:t>Défaillance</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multiviscérale</a:t>
            </a:r>
            <a:endParaRPr sz="1900" b="1" i="0" u="none" strike="noStrike" cap="none" dirty="0">
              <a:solidFill>
                <a:schemeClr val="lt1"/>
              </a:solidFill>
              <a:latin typeface="Merienda"/>
              <a:ea typeface="Merienda"/>
              <a:cs typeface="Merienda"/>
              <a:sym typeface="Merienda"/>
            </a:endParaRPr>
          </a:p>
          <a:p>
            <a:pPr marL="457200" marR="0" lvl="0" indent="-349250" algn="l" rtl="0">
              <a:lnSpc>
                <a:spcPct val="115000"/>
              </a:lnSpc>
              <a:spcBef>
                <a:spcPts val="0"/>
              </a:spcBef>
              <a:spcAft>
                <a:spcPts val="0"/>
              </a:spcAft>
              <a:buClr>
                <a:schemeClr val="lt1"/>
              </a:buClr>
              <a:buSzPts val="1900"/>
              <a:buFont typeface="Merienda"/>
              <a:buChar char="●"/>
            </a:pPr>
            <a:r>
              <a:rPr lang="en-GB" sz="1900" b="1" i="0" u="none" strike="noStrike" cap="none" dirty="0" err="1">
                <a:solidFill>
                  <a:schemeClr val="lt1"/>
                </a:solidFill>
                <a:latin typeface="Merienda"/>
                <a:ea typeface="Merienda"/>
                <a:cs typeface="Merienda"/>
                <a:sym typeface="Merienda"/>
              </a:rPr>
              <a:t>Fièvre</a:t>
            </a:r>
            <a:r>
              <a:rPr lang="en-GB" sz="1900" b="1" i="0" u="none" strike="noStrike" cap="none" dirty="0">
                <a:solidFill>
                  <a:schemeClr val="lt1"/>
                </a:solidFill>
                <a:latin typeface="Merienda"/>
                <a:ea typeface="Merienda"/>
                <a:cs typeface="Merienda"/>
                <a:sym typeface="Merienda"/>
              </a:rPr>
              <a:t> à </a:t>
            </a:r>
            <a:r>
              <a:rPr lang="en-GB" sz="1900" b="1" i="0" u="none" strike="noStrike" cap="none" dirty="0" err="1">
                <a:solidFill>
                  <a:schemeClr val="lt1"/>
                </a:solidFill>
                <a:latin typeface="Merienda"/>
                <a:ea typeface="Merienda"/>
                <a:cs typeface="Merienda"/>
                <a:sym typeface="Merienda"/>
              </a:rPr>
              <a:t>tiques</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mortelle</a:t>
            </a:r>
            <a:r>
              <a:rPr lang="en-GB" sz="1900" b="1" i="0" u="none" strike="noStrike" cap="none" dirty="0">
                <a:solidFill>
                  <a:schemeClr val="lt1"/>
                </a:solidFill>
                <a:latin typeface="Merienda"/>
                <a:ea typeface="Merienda"/>
                <a:cs typeface="Merienda"/>
                <a:sym typeface="Merienda"/>
              </a:rPr>
              <a:t> chez le cheval et le </a:t>
            </a:r>
            <a:r>
              <a:rPr lang="en-GB" sz="1900" b="1" i="0" u="none" strike="noStrike" cap="none" dirty="0" err="1">
                <a:solidFill>
                  <a:schemeClr val="lt1"/>
                </a:solidFill>
                <a:latin typeface="Merienda"/>
                <a:ea typeface="Merienda"/>
                <a:cs typeface="Merienda"/>
                <a:sym typeface="Merienda"/>
              </a:rPr>
              <a:t>bétail</a:t>
            </a:r>
            <a:endParaRPr sz="1900" b="1" i="0" u="none" strike="noStrike" cap="none" dirty="0">
              <a:solidFill>
                <a:schemeClr val="lt1"/>
              </a:solidFill>
              <a:latin typeface="Merienda"/>
              <a:ea typeface="Merienda"/>
              <a:cs typeface="Merienda"/>
              <a:sym typeface="Merienda"/>
            </a:endParaRPr>
          </a:p>
          <a:p>
            <a:pPr marL="457200" marR="0" lvl="0" indent="-349250" algn="l" rtl="0">
              <a:lnSpc>
                <a:spcPct val="115000"/>
              </a:lnSpc>
              <a:spcBef>
                <a:spcPts val="0"/>
              </a:spcBef>
              <a:spcAft>
                <a:spcPts val="0"/>
              </a:spcAft>
              <a:buClr>
                <a:schemeClr val="lt1"/>
              </a:buClr>
              <a:buSzPts val="1900"/>
              <a:buFont typeface="Merienda"/>
              <a:buChar char="●"/>
            </a:pPr>
            <a:r>
              <a:rPr lang="en-GB" sz="1900" b="1" i="0" u="none" strike="noStrike" cap="none" dirty="0" err="1">
                <a:solidFill>
                  <a:schemeClr val="lt1"/>
                </a:solidFill>
                <a:latin typeface="Merienda"/>
                <a:ea typeface="Merienda"/>
                <a:cs typeface="Merienda"/>
                <a:sym typeface="Merienda"/>
              </a:rPr>
              <a:t>Traitement</a:t>
            </a:r>
            <a:r>
              <a:rPr lang="en-GB" sz="1900" b="1" i="0" u="none" strike="noStrike" cap="none" dirty="0">
                <a:solidFill>
                  <a:schemeClr val="lt1"/>
                </a:solidFill>
                <a:latin typeface="Merienda"/>
                <a:ea typeface="Merienda"/>
                <a:cs typeface="Merienda"/>
                <a:sym typeface="Merienda"/>
              </a:rPr>
              <a:t>: </a:t>
            </a:r>
            <a:r>
              <a:rPr lang="en-GB" sz="1900" b="1" i="0" u="none" strike="noStrike" cap="none" dirty="0" err="1">
                <a:solidFill>
                  <a:schemeClr val="lt1"/>
                </a:solidFill>
                <a:latin typeface="Merienda"/>
                <a:ea typeface="Merienda"/>
                <a:cs typeface="Merienda"/>
                <a:sym typeface="Merienda"/>
              </a:rPr>
              <a:t>clindamycine</a:t>
            </a:r>
            <a:r>
              <a:rPr lang="en-GB" sz="1900" b="1" i="0" u="none" strike="noStrike" cap="none" dirty="0">
                <a:solidFill>
                  <a:schemeClr val="lt1"/>
                </a:solidFill>
                <a:latin typeface="Merienda"/>
                <a:ea typeface="Merienda"/>
                <a:cs typeface="Merienda"/>
                <a:sym typeface="Merienda"/>
              </a:rPr>
              <a:t> + quinine </a:t>
            </a:r>
            <a:endParaRPr sz="1900" b="1" i="0" u="none" strike="noStrike" cap="none" dirty="0">
              <a:solidFill>
                <a:schemeClr val="lt1"/>
              </a:solidFill>
              <a:latin typeface="Merienda"/>
              <a:ea typeface="Merienda"/>
              <a:cs typeface="Merienda"/>
              <a:sym typeface="Merienda"/>
            </a:endParaRPr>
          </a:p>
        </p:txBody>
      </p:sp>
      <p:sp>
        <p:nvSpPr>
          <p:cNvPr id="630" name="Google Shape;630;p63"/>
          <p:cNvSpPr txBox="1"/>
          <p:nvPr/>
        </p:nvSpPr>
        <p:spPr>
          <a:xfrm>
            <a:off x="452950" y="0"/>
            <a:ext cx="3000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chemeClr val="lt1"/>
                </a:solidFill>
                <a:latin typeface="Merienda Black"/>
                <a:ea typeface="Merienda Black"/>
                <a:cs typeface="Merienda Black"/>
                <a:sym typeface="Merienda Black"/>
              </a:rPr>
              <a:t>Les </a:t>
            </a:r>
            <a:r>
              <a:rPr lang="en-GB" sz="2100" b="0" i="0" u="none" strike="noStrike" cap="none">
                <a:solidFill>
                  <a:srgbClr val="B6D7A8"/>
                </a:solidFill>
                <a:latin typeface="Merienda Black"/>
                <a:ea typeface="Merienda Black"/>
                <a:cs typeface="Merienda Black"/>
                <a:sym typeface="Merienda Black"/>
              </a:rPr>
              <a:t>OIO</a:t>
            </a:r>
            <a:r>
              <a:rPr lang="en-GB" sz="2100" b="0" i="0" u="none" strike="noStrike" cap="none">
                <a:solidFill>
                  <a:schemeClr val="lt1"/>
                </a:solidFill>
                <a:latin typeface="Merienda Black"/>
                <a:ea typeface="Merienda Black"/>
                <a:cs typeface="Merienda Black"/>
                <a:sym typeface="Merienda Black"/>
              </a:rPr>
              <a:t> la suite</a:t>
            </a:r>
            <a:endParaRPr sz="2100" b="0" i="0" u="none" strike="noStrike" cap="none">
              <a:solidFill>
                <a:schemeClr val="lt1"/>
              </a:solidFill>
              <a:latin typeface="Merienda Black"/>
              <a:ea typeface="Merienda Black"/>
              <a:cs typeface="Merienda Black"/>
              <a:sym typeface="Merienda Black"/>
            </a:endParaRPr>
          </a:p>
        </p:txBody>
      </p:sp>
      <p:pic>
        <p:nvPicPr>
          <p:cNvPr id="631" name="Google Shape;631;p63"/>
          <p:cNvPicPr preferRelativeResize="0"/>
          <p:nvPr/>
        </p:nvPicPr>
        <p:blipFill rotWithShape="1">
          <a:blip r:embed="rId4">
            <a:alphaModFix/>
          </a:blip>
          <a:srcRect/>
          <a:stretch/>
        </p:blipFill>
        <p:spPr>
          <a:xfrm>
            <a:off x="6208400" y="0"/>
            <a:ext cx="2700875" cy="2700875"/>
          </a:xfrm>
          <a:prstGeom prst="rect">
            <a:avLst/>
          </a:prstGeom>
          <a:noFill/>
          <a:ln>
            <a:noFill/>
          </a:ln>
        </p:spPr>
      </p:pic>
      <p:pic>
        <p:nvPicPr>
          <p:cNvPr id="632" name="Google Shape;632;p63"/>
          <p:cNvPicPr preferRelativeResize="0"/>
          <p:nvPr/>
        </p:nvPicPr>
        <p:blipFill rotWithShape="1">
          <a:blip r:embed="rId5">
            <a:alphaModFix/>
          </a:blip>
          <a:srcRect/>
          <a:stretch/>
        </p:blipFill>
        <p:spPr>
          <a:xfrm>
            <a:off x="6138326" y="2501203"/>
            <a:ext cx="2615350" cy="24072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6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632"/>
                                        </p:tgtEl>
                                        <p:attrNameLst>
                                          <p:attrName>style.visibility</p:attrName>
                                        </p:attrNameLst>
                                      </p:cBhvr>
                                      <p:to>
                                        <p:strVal val="visible"/>
                                      </p:to>
                                    </p:set>
                                    <p:anim calcmode="lin" valueType="num">
                                      <p:cBhvr additive="base">
                                        <p:cTn id="11" dur="1000"/>
                                        <p:tgtEl>
                                          <p:spTgt spid="6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6"/>
        <p:cNvGrpSpPr/>
        <p:nvPr/>
      </p:nvGrpSpPr>
      <p:grpSpPr>
        <a:xfrm>
          <a:off x="0" y="0"/>
          <a:ext cx="0" cy="0"/>
          <a:chOff x="0" y="0"/>
          <a:chExt cx="0" cy="0"/>
        </a:xfrm>
      </p:grpSpPr>
      <p:sp>
        <p:nvSpPr>
          <p:cNvPr id="637" name="Google Shape;637;p64"/>
          <p:cNvSpPr txBox="1"/>
          <p:nvPr/>
        </p:nvSpPr>
        <p:spPr>
          <a:xfrm>
            <a:off x="252175" y="135300"/>
            <a:ext cx="3000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chemeClr val="lt1"/>
                </a:solidFill>
                <a:latin typeface="Merienda Black"/>
                <a:ea typeface="Merienda Black"/>
                <a:cs typeface="Merienda Black"/>
                <a:sym typeface="Merienda Black"/>
              </a:rPr>
              <a:t>Les </a:t>
            </a:r>
            <a:r>
              <a:rPr lang="en-GB" sz="2100" b="0" i="0" u="none" strike="noStrike" cap="none">
                <a:solidFill>
                  <a:srgbClr val="B6D7A8"/>
                </a:solidFill>
                <a:latin typeface="Merienda Black"/>
                <a:ea typeface="Merienda Black"/>
                <a:cs typeface="Merienda Black"/>
                <a:sym typeface="Merienda Black"/>
              </a:rPr>
              <a:t>OIO</a:t>
            </a:r>
            <a:r>
              <a:rPr lang="en-GB" sz="2100" b="0" i="0" u="none" strike="noStrike" cap="none">
                <a:solidFill>
                  <a:schemeClr val="lt1"/>
                </a:solidFill>
                <a:latin typeface="Merienda Black"/>
                <a:ea typeface="Merienda Black"/>
                <a:cs typeface="Merienda Black"/>
                <a:sym typeface="Merienda Black"/>
              </a:rPr>
              <a:t> la suite</a:t>
            </a:r>
            <a:endParaRPr sz="2100" b="0" i="0" u="none" strike="noStrike" cap="none">
              <a:solidFill>
                <a:schemeClr val="lt1"/>
              </a:solidFill>
              <a:latin typeface="Merienda Black"/>
              <a:ea typeface="Merienda Black"/>
              <a:cs typeface="Merienda Black"/>
              <a:sym typeface="Merienda Black"/>
            </a:endParaRPr>
          </a:p>
        </p:txBody>
      </p:sp>
      <p:sp>
        <p:nvSpPr>
          <p:cNvPr id="638" name="Google Shape;638;p64"/>
          <p:cNvSpPr txBox="1"/>
          <p:nvPr/>
        </p:nvSpPr>
        <p:spPr>
          <a:xfrm>
            <a:off x="2010825" y="584400"/>
            <a:ext cx="6044400" cy="1015800"/>
          </a:xfrm>
          <a:prstGeom prst="rect">
            <a:avLst/>
          </a:prstGeom>
          <a:noFill/>
          <a:ln>
            <a:noFill/>
          </a:ln>
        </p:spPr>
        <p:txBody>
          <a:bodyPr spcFirstLastPara="1" wrap="square" lIns="91425" tIns="91425" rIns="91425" bIns="91425" anchor="t" anchorCtr="0">
            <a:spAutoFit/>
          </a:bodyPr>
          <a:lstStyle/>
          <a:p>
            <a:pPr marL="914400" marR="0" lvl="0" indent="45720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Merienda ExtraBold"/>
                <a:ea typeface="Merienda ExtraBold"/>
                <a:cs typeface="Merienda ExtraBold"/>
                <a:sym typeface="Merienda ExtraBold"/>
              </a:rPr>
              <a:t>LES BARTONELLAS</a:t>
            </a:r>
            <a:endParaRPr sz="2800" b="0" i="0" u="none" strike="noStrike" cap="none" dirty="0">
              <a:solidFill>
                <a:schemeClr val="lt1"/>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dirty="0" err="1">
                <a:solidFill>
                  <a:schemeClr val="lt1"/>
                </a:solidFill>
                <a:latin typeface="Merienda ExtraBold"/>
                <a:ea typeface="Merienda ExtraBold"/>
                <a:cs typeface="Merienda ExtraBold"/>
                <a:sym typeface="Merienda ExtraBold"/>
              </a:rPr>
              <a:t>Henselae</a:t>
            </a:r>
            <a:r>
              <a:rPr lang="en-GB" sz="2600" b="0" i="0" u="none" strike="noStrike" cap="none" dirty="0">
                <a:solidFill>
                  <a:schemeClr val="lt1"/>
                </a:solidFill>
                <a:latin typeface="Merienda ExtraBold"/>
                <a:ea typeface="Merienda ExtraBold"/>
                <a:cs typeface="Merienda ExtraBold"/>
                <a:sym typeface="Merienda ExtraBold"/>
              </a:rPr>
              <a:t>                 Quintana</a:t>
            </a:r>
            <a:endParaRPr sz="2600" b="0" i="0" u="none" strike="noStrike" cap="none" dirty="0">
              <a:solidFill>
                <a:schemeClr val="lt1"/>
              </a:solidFill>
              <a:latin typeface="Merienda ExtraBold"/>
              <a:ea typeface="Merienda ExtraBold"/>
              <a:cs typeface="Merienda ExtraBold"/>
              <a:sym typeface="Merienda ExtraBold"/>
            </a:endParaRPr>
          </a:p>
        </p:txBody>
      </p:sp>
      <p:cxnSp>
        <p:nvCxnSpPr>
          <p:cNvPr id="639" name="Google Shape;639;p64"/>
          <p:cNvCxnSpPr>
            <a:stCxn id="638" idx="2"/>
          </p:cNvCxnSpPr>
          <p:nvPr/>
        </p:nvCxnSpPr>
        <p:spPr>
          <a:xfrm>
            <a:off x="5033025" y="1600200"/>
            <a:ext cx="0" cy="3345900"/>
          </a:xfrm>
          <a:prstGeom prst="straightConnector1">
            <a:avLst/>
          </a:prstGeom>
          <a:noFill/>
          <a:ln w="114300" cap="flat" cmpd="sng">
            <a:solidFill>
              <a:srgbClr val="93C47D"/>
            </a:solidFill>
            <a:prstDash val="solid"/>
            <a:round/>
            <a:headEnd type="none" w="sm" len="sm"/>
            <a:tailEnd type="none" w="sm" len="sm"/>
          </a:ln>
        </p:spPr>
      </p:cxnSp>
      <p:pic>
        <p:nvPicPr>
          <p:cNvPr id="640" name="Google Shape;640;p64"/>
          <p:cNvPicPr preferRelativeResize="0"/>
          <p:nvPr/>
        </p:nvPicPr>
        <p:blipFill rotWithShape="1">
          <a:blip r:embed="rId4">
            <a:alphaModFix/>
          </a:blip>
          <a:srcRect/>
          <a:stretch/>
        </p:blipFill>
        <p:spPr>
          <a:xfrm>
            <a:off x="599250" y="1698500"/>
            <a:ext cx="2809875" cy="1914525"/>
          </a:xfrm>
          <a:prstGeom prst="rect">
            <a:avLst/>
          </a:prstGeom>
          <a:noFill/>
          <a:ln>
            <a:noFill/>
          </a:ln>
        </p:spPr>
      </p:pic>
      <p:pic>
        <p:nvPicPr>
          <p:cNvPr id="641" name="Google Shape;641;p64"/>
          <p:cNvPicPr preferRelativeResize="0"/>
          <p:nvPr/>
        </p:nvPicPr>
        <p:blipFill rotWithShape="1">
          <a:blip r:embed="rId5">
            <a:alphaModFix/>
          </a:blip>
          <a:srcRect/>
          <a:stretch/>
        </p:blipFill>
        <p:spPr>
          <a:xfrm>
            <a:off x="2667825" y="2477100"/>
            <a:ext cx="2124075" cy="2438400"/>
          </a:xfrm>
          <a:prstGeom prst="rect">
            <a:avLst/>
          </a:prstGeom>
          <a:noFill/>
          <a:ln>
            <a:noFill/>
          </a:ln>
        </p:spPr>
      </p:pic>
      <p:sp>
        <p:nvSpPr>
          <p:cNvPr id="642" name="Google Shape;642;p64"/>
          <p:cNvSpPr/>
          <p:nvPr/>
        </p:nvSpPr>
        <p:spPr>
          <a:xfrm>
            <a:off x="1305275" y="2508884"/>
            <a:ext cx="1199450" cy="689625"/>
          </a:xfrm>
          <a:custGeom>
            <a:avLst/>
            <a:gdLst/>
            <a:ahLst/>
            <a:cxnLst/>
            <a:rect l="l" t="t" r="r" b="b"/>
            <a:pathLst>
              <a:path w="47978" h="27585" extrusionOk="0">
                <a:moveTo>
                  <a:pt x="47978" y="304"/>
                </a:moveTo>
                <a:cubicBezTo>
                  <a:pt x="43420" y="304"/>
                  <a:pt x="38414" y="-793"/>
                  <a:pt x="34337" y="1245"/>
                </a:cubicBezTo>
                <a:cubicBezTo>
                  <a:pt x="29743" y="3542"/>
                  <a:pt x="29494" y="10361"/>
                  <a:pt x="26341" y="14415"/>
                </a:cubicBezTo>
                <a:cubicBezTo>
                  <a:pt x="20313" y="22163"/>
                  <a:pt x="9817" y="27586"/>
                  <a:pt x="0" y="27586"/>
                </a:cubicBezTo>
              </a:path>
            </a:pathLst>
          </a:custGeom>
          <a:noFill/>
          <a:ln w="38100" cap="flat" cmpd="sng">
            <a:solidFill>
              <a:srgbClr val="EE989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4"/>
          <p:cNvSpPr/>
          <p:nvPr/>
        </p:nvSpPr>
        <p:spPr>
          <a:xfrm>
            <a:off x="2116675" y="2434175"/>
            <a:ext cx="587950" cy="917225"/>
          </a:xfrm>
          <a:custGeom>
            <a:avLst/>
            <a:gdLst/>
            <a:ahLst/>
            <a:cxnLst/>
            <a:rect l="l" t="t" r="r" b="b"/>
            <a:pathLst>
              <a:path w="23518" h="36689" extrusionOk="0">
                <a:moveTo>
                  <a:pt x="23518" y="0"/>
                </a:moveTo>
                <a:cubicBezTo>
                  <a:pt x="19172" y="5435"/>
                  <a:pt x="18344" y="13267"/>
                  <a:pt x="18344" y="20226"/>
                </a:cubicBezTo>
                <a:cubicBezTo>
                  <a:pt x="18344" y="24149"/>
                  <a:pt x="19892" y="28621"/>
                  <a:pt x="17874" y="31985"/>
                </a:cubicBezTo>
                <a:cubicBezTo>
                  <a:pt x="14705" y="37268"/>
                  <a:pt x="4354" y="32330"/>
                  <a:pt x="0" y="36689"/>
                </a:cubicBezTo>
              </a:path>
            </a:pathLst>
          </a:custGeom>
          <a:noFill/>
          <a:ln w="38100" cap="flat" cmpd="sng">
            <a:solidFill>
              <a:srgbClr val="EE989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4"/>
          <p:cNvSpPr/>
          <p:nvPr/>
        </p:nvSpPr>
        <p:spPr>
          <a:xfrm>
            <a:off x="1740375" y="2622325"/>
            <a:ext cx="764350" cy="1222950"/>
          </a:xfrm>
          <a:custGeom>
            <a:avLst/>
            <a:gdLst/>
            <a:ahLst/>
            <a:cxnLst/>
            <a:rect l="l" t="t" r="r" b="b"/>
            <a:pathLst>
              <a:path w="30574" h="48918" extrusionOk="0">
                <a:moveTo>
                  <a:pt x="30574" y="0"/>
                </a:moveTo>
                <a:cubicBezTo>
                  <a:pt x="27305" y="5719"/>
                  <a:pt x="23992" y="12132"/>
                  <a:pt x="18344" y="15522"/>
                </a:cubicBezTo>
                <a:cubicBezTo>
                  <a:pt x="14549" y="17800"/>
                  <a:pt x="8880" y="17240"/>
                  <a:pt x="6115" y="20696"/>
                </a:cubicBezTo>
                <a:cubicBezTo>
                  <a:pt x="102" y="28212"/>
                  <a:pt x="8611" y="44617"/>
                  <a:pt x="0" y="48918"/>
                </a:cubicBezTo>
              </a:path>
            </a:pathLst>
          </a:custGeom>
          <a:noFill/>
          <a:ln w="38100" cap="flat" cmpd="sng">
            <a:solidFill>
              <a:srgbClr val="EE989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4"/>
          <p:cNvSpPr/>
          <p:nvPr/>
        </p:nvSpPr>
        <p:spPr>
          <a:xfrm>
            <a:off x="2293050" y="2751675"/>
            <a:ext cx="435725" cy="1327775"/>
          </a:xfrm>
          <a:custGeom>
            <a:avLst/>
            <a:gdLst/>
            <a:ahLst/>
            <a:cxnLst/>
            <a:rect l="l" t="t" r="r" b="b"/>
            <a:pathLst>
              <a:path w="17429" h="53111" extrusionOk="0">
                <a:moveTo>
                  <a:pt x="16463" y="0"/>
                </a:moveTo>
                <a:cubicBezTo>
                  <a:pt x="16463" y="7526"/>
                  <a:pt x="16463" y="15051"/>
                  <a:pt x="16463" y="22577"/>
                </a:cubicBezTo>
                <a:cubicBezTo>
                  <a:pt x="16463" y="24934"/>
                  <a:pt x="18242" y="27672"/>
                  <a:pt x="16934" y="29633"/>
                </a:cubicBezTo>
                <a:cubicBezTo>
                  <a:pt x="14094" y="33892"/>
                  <a:pt x="9433" y="36671"/>
                  <a:pt x="5174" y="39511"/>
                </a:cubicBezTo>
                <a:cubicBezTo>
                  <a:pt x="1371" y="42047"/>
                  <a:pt x="0" y="56782"/>
                  <a:pt x="0" y="52211"/>
                </a:cubicBezTo>
              </a:path>
            </a:pathLst>
          </a:custGeom>
          <a:noFill/>
          <a:ln w="38100" cap="flat" cmpd="sng">
            <a:solidFill>
              <a:srgbClr val="EE989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64"/>
          <p:cNvPicPr preferRelativeResize="0"/>
          <p:nvPr/>
        </p:nvPicPr>
        <p:blipFill rotWithShape="1">
          <a:blip r:embed="rId6">
            <a:alphaModFix/>
          </a:blip>
          <a:srcRect/>
          <a:stretch/>
        </p:blipFill>
        <p:spPr>
          <a:xfrm>
            <a:off x="5414675" y="1698500"/>
            <a:ext cx="3486150" cy="1628775"/>
          </a:xfrm>
          <a:prstGeom prst="rect">
            <a:avLst/>
          </a:prstGeom>
          <a:noFill/>
          <a:ln>
            <a:noFill/>
          </a:ln>
        </p:spPr>
      </p:pic>
      <p:pic>
        <p:nvPicPr>
          <p:cNvPr id="647" name="Google Shape;647;p64"/>
          <p:cNvPicPr preferRelativeResize="0"/>
          <p:nvPr/>
        </p:nvPicPr>
        <p:blipFill rotWithShape="1">
          <a:blip r:embed="rId7">
            <a:alphaModFix/>
          </a:blip>
          <a:srcRect/>
          <a:stretch/>
        </p:blipFill>
        <p:spPr>
          <a:xfrm>
            <a:off x="5802150" y="3095925"/>
            <a:ext cx="2946750" cy="1819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51"/>
        <p:cNvGrpSpPr/>
        <p:nvPr/>
      </p:nvGrpSpPr>
      <p:grpSpPr>
        <a:xfrm>
          <a:off x="0" y="0"/>
          <a:ext cx="0" cy="0"/>
          <a:chOff x="0" y="0"/>
          <a:chExt cx="0" cy="0"/>
        </a:xfrm>
      </p:grpSpPr>
      <p:sp>
        <p:nvSpPr>
          <p:cNvPr id="652" name="Google Shape;652;p65"/>
          <p:cNvSpPr txBox="1"/>
          <p:nvPr/>
        </p:nvSpPr>
        <p:spPr>
          <a:xfrm>
            <a:off x="188125" y="1388850"/>
            <a:ext cx="56679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lt1"/>
                </a:solidFill>
                <a:latin typeface="Merienda ExtraBold"/>
                <a:ea typeface="Merienda ExtraBold"/>
                <a:cs typeface="Merienda ExtraBold"/>
                <a:sym typeface="Merienda ExtraBold"/>
              </a:rPr>
              <a:t>Les Bartonellas,</a:t>
            </a:r>
            <a:endParaRPr sz="4000" b="0" i="0" u="none" strike="noStrike" cap="none">
              <a:solidFill>
                <a:schemeClr val="lt1"/>
              </a:solidFill>
              <a:latin typeface="Merienda ExtraBold"/>
              <a:ea typeface="Merienda ExtraBold"/>
              <a:cs typeface="Merienda ExtraBold"/>
              <a:sym typeface="Merienda ExtraBold"/>
            </a:endParaRPr>
          </a:p>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lt1"/>
                </a:solidFill>
                <a:latin typeface="Merienda ExtraBold"/>
                <a:ea typeface="Merienda ExtraBold"/>
                <a:cs typeface="Merienda ExtraBold"/>
                <a:sym typeface="Merienda ExtraBold"/>
              </a:rPr>
              <a:t>Les Babésioses &amp;</a:t>
            </a:r>
            <a:endParaRPr sz="4000" b="0" i="0" u="none" strike="noStrike" cap="none">
              <a:solidFill>
                <a:schemeClr val="lt1"/>
              </a:solidFill>
              <a:latin typeface="Merienda ExtraBold"/>
              <a:ea typeface="Merienda ExtraBold"/>
              <a:cs typeface="Merienda ExtraBold"/>
              <a:sym typeface="Merienda ExtraBold"/>
            </a:endParaRPr>
          </a:p>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lt1"/>
                </a:solidFill>
                <a:latin typeface="Merienda ExtraBold"/>
                <a:ea typeface="Merienda ExtraBold"/>
                <a:cs typeface="Merienda ExtraBold"/>
                <a:sym typeface="Merienda ExtraBold"/>
              </a:rPr>
              <a:t>Les Plasmodiums</a:t>
            </a:r>
            <a:endParaRPr sz="1400" b="0" i="0" u="none" strike="noStrike" cap="none">
              <a:solidFill>
                <a:schemeClr val="lt1"/>
              </a:solidFill>
              <a:latin typeface="Merienda ExtraBold"/>
              <a:ea typeface="Merienda ExtraBold"/>
              <a:cs typeface="Merienda ExtraBold"/>
              <a:sym typeface="Merienda ExtraBold"/>
            </a:endParaRPr>
          </a:p>
        </p:txBody>
      </p:sp>
      <p:pic>
        <p:nvPicPr>
          <p:cNvPr id="653" name="Google Shape;653;p65"/>
          <p:cNvPicPr preferRelativeResize="0"/>
          <p:nvPr/>
        </p:nvPicPr>
        <p:blipFill rotWithShape="1">
          <a:blip r:embed="rId5">
            <a:alphaModFix/>
          </a:blip>
          <a:srcRect/>
          <a:stretch/>
        </p:blipFill>
        <p:spPr>
          <a:xfrm>
            <a:off x="4765425" y="517400"/>
            <a:ext cx="4314300" cy="3986400"/>
          </a:xfrm>
          <a:prstGeom prst="rect">
            <a:avLst/>
          </a:prstGeom>
          <a:noFill/>
          <a:ln>
            <a:noFill/>
          </a:ln>
        </p:spPr>
      </p:pic>
      <p:sp>
        <p:nvSpPr>
          <p:cNvPr id="654" name="Google Shape;654;p65"/>
          <p:cNvSpPr txBox="1"/>
          <p:nvPr/>
        </p:nvSpPr>
        <p:spPr>
          <a:xfrm>
            <a:off x="5186375" y="623350"/>
            <a:ext cx="3669000" cy="3795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300"/>
              <a:buFont typeface="Arial"/>
              <a:buNone/>
            </a:pPr>
            <a:r>
              <a:rPr lang="en-GB" sz="2300" b="0" i="0" u="none" strike="noStrike" cap="none" dirty="0" err="1">
                <a:solidFill>
                  <a:schemeClr val="lt1"/>
                </a:solidFill>
                <a:latin typeface="Merienda"/>
                <a:ea typeface="Merienda"/>
                <a:cs typeface="Merienda"/>
                <a:sym typeface="Merienda"/>
              </a:rPr>
              <a:t>Comportement</a:t>
            </a: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r>
              <a:rPr lang="en-GB" sz="2300" b="0" i="0" u="none" strike="noStrike" cap="none" dirty="0">
                <a:solidFill>
                  <a:schemeClr val="lt1"/>
                </a:solidFill>
                <a:latin typeface="Merienda"/>
                <a:ea typeface="Merienda"/>
                <a:cs typeface="Merienda"/>
                <a:sym typeface="Merienda"/>
              </a:rPr>
              <a:t>Semblable</a:t>
            </a: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r>
              <a:rPr lang="en-GB" sz="2300" b="0" i="0" u="none" strike="noStrike" cap="none" dirty="0">
                <a:solidFill>
                  <a:schemeClr val="lt1"/>
                </a:solidFill>
                <a:latin typeface="Merienda"/>
                <a:ea typeface="Merienda"/>
                <a:cs typeface="Merienda"/>
                <a:sym typeface="Merienda"/>
              </a:rPr>
              <a:t>au </a:t>
            </a:r>
            <a:r>
              <a:rPr lang="en-GB" sz="2300" b="0" i="0" u="none" strike="noStrike" cap="none" dirty="0" err="1">
                <a:solidFill>
                  <a:schemeClr val="lt1"/>
                </a:solidFill>
                <a:latin typeface="Merienda"/>
                <a:ea typeface="Merienda"/>
                <a:cs typeface="Merienda"/>
                <a:sym typeface="Merienda"/>
              </a:rPr>
              <a:t>niveau</a:t>
            </a:r>
            <a:r>
              <a:rPr lang="en-GB" sz="2300" b="0" i="0" u="none" strike="noStrike" cap="none" dirty="0">
                <a:solidFill>
                  <a:schemeClr val="lt1"/>
                </a:solidFill>
                <a:latin typeface="Merienda"/>
                <a:ea typeface="Merienda"/>
                <a:cs typeface="Merienda"/>
                <a:sym typeface="Merienda"/>
              </a:rPr>
              <a:t> du</a:t>
            </a:r>
            <a:endParaRPr sz="2300" b="0" i="0" u="none" strike="noStrike" cap="none" dirty="0">
              <a:solidFill>
                <a:schemeClr val="lt1"/>
              </a:solidFill>
              <a:latin typeface="Merienda"/>
              <a:ea typeface="Merienda"/>
              <a:cs typeface="Merienda"/>
              <a:sym typeface="Merienda"/>
            </a:endParaRPr>
          </a:p>
          <a:p>
            <a:pPr marL="0" marR="0" lvl="0" indent="0" algn="ctr" rtl="0">
              <a:lnSpc>
                <a:spcPct val="115000"/>
              </a:lnSpc>
              <a:spcBef>
                <a:spcPts val="0"/>
              </a:spcBef>
              <a:spcAft>
                <a:spcPts val="0"/>
              </a:spcAft>
              <a:buClr>
                <a:srgbClr val="000000"/>
              </a:buClr>
              <a:buSzPts val="2300"/>
              <a:buFont typeface="Arial"/>
              <a:buNone/>
            </a:pPr>
            <a:r>
              <a:rPr lang="en-GB" sz="2300" b="0" i="0" u="none" strike="noStrike" cap="none" dirty="0">
                <a:solidFill>
                  <a:schemeClr val="lt1"/>
                </a:solidFill>
                <a:latin typeface="Merienda"/>
                <a:ea typeface="Merienda"/>
                <a:cs typeface="Merienda"/>
                <a:sym typeface="Merienda"/>
              </a:rPr>
              <a:t>globule rouge</a:t>
            </a:r>
            <a:endParaRPr sz="2300" b="0" i="0" u="none" strike="noStrike" cap="none" dirty="0">
              <a:solidFill>
                <a:schemeClr val="lt1"/>
              </a:solidFill>
              <a:latin typeface="Merienda"/>
              <a:ea typeface="Merienda"/>
              <a:cs typeface="Merienda"/>
              <a:sym typeface="Merienda"/>
            </a:endParaRPr>
          </a:p>
        </p:txBody>
      </p:sp>
      <p:pic>
        <p:nvPicPr>
          <p:cNvPr id="655" name="Google Shape;655;p65"/>
          <p:cNvPicPr preferRelativeResize="0"/>
          <p:nvPr/>
        </p:nvPicPr>
        <p:blipFill rotWithShape="1">
          <a:blip r:embed="rId6">
            <a:alphaModFix/>
          </a:blip>
          <a:srcRect/>
          <a:stretch/>
        </p:blipFill>
        <p:spPr>
          <a:xfrm>
            <a:off x="5069775" y="1533727"/>
            <a:ext cx="3669000" cy="19822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6000"/>
                                  </p:stCondLst>
                                  <p:childTnLst>
                                    <p:set>
                                      <p:cBhvr>
                                        <p:cTn id="6" dur="1" fill="hold">
                                          <p:stCondLst>
                                            <p:cond delay="0"/>
                                          </p:stCondLst>
                                        </p:cTn>
                                        <p:tgtEl>
                                          <p:spTgt spid="653"/>
                                        </p:tgtEl>
                                        <p:attrNameLst>
                                          <p:attrName>style.visibility</p:attrName>
                                        </p:attrNameLst>
                                      </p:cBhvr>
                                      <p:to>
                                        <p:strVal val="visible"/>
                                      </p:to>
                                    </p:set>
                                  </p:childTnLst>
                                </p:cTn>
                              </p:par>
                              <p:par>
                                <p:cTn id="7" presetID="1" presetClass="entr" presetSubtype="0" fill="hold" nodeType="withEffect">
                                  <p:stCondLst>
                                    <p:cond delay="6000"/>
                                  </p:stCondLst>
                                  <p:childTnLst>
                                    <p:set>
                                      <p:cBhvr>
                                        <p:cTn id="8" dur="1" fill="hold">
                                          <p:stCondLst>
                                            <p:cond delay="0"/>
                                          </p:stCondLst>
                                        </p:cTn>
                                        <p:tgtEl>
                                          <p:spTgt spid="6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654">
                                            <p:txEl>
                                              <p:pRg st="0" end="0"/>
                                            </p:txEl>
                                          </p:spTgt>
                                        </p:tgtEl>
                                        <p:attrNameLst>
                                          <p:attrName>style.visibility</p:attrName>
                                        </p:attrNameLst>
                                      </p:cBhvr>
                                      <p:to>
                                        <p:strVal val="visible"/>
                                      </p:to>
                                    </p:set>
                                    <p:anim calcmode="lin" valueType="num">
                                      <p:cBhvr>
                                        <p:cTn id="13" dur="1000" fill="hold"/>
                                        <p:tgtEl>
                                          <p:spTgt spid="654">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65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654">
                                            <p:txEl>
                                              <p:pRg st="0" end="0"/>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654">
                                            <p:txEl>
                                              <p:pRg st="1" end="1"/>
                                            </p:txEl>
                                          </p:spTgt>
                                        </p:tgtEl>
                                        <p:attrNameLst>
                                          <p:attrName>style.visibility</p:attrName>
                                        </p:attrNameLst>
                                      </p:cBhvr>
                                      <p:to>
                                        <p:strVal val="visible"/>
                                      </p:to>
                                    </p:set>
                                    <p:anim calcmode="lin" valueType="num">
                                      <p:cBhvr>
                                        <p:cTn id="18" dur="1000" fill="hold"/>
                                        <p:tgtEl>
                                          <p:spTgt spid="654">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654">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654">
                                            <p:txEl>
                                              <p:pRg st="1" end="1"/>
                                            </p:txEl>
                                          </p:spTgt>
                                        </p:tgtEl>
                                      </p:cBhvr>
                                    </p:animEffect>
                                  </p:childTnLst>
                                </p:cTn>
                              </p:par>
                              <p:par>
                                <p:cTn id="21" presetID="55" presetClass="entr" presetSubtype="0" fill="hold" nodeType="withEffect">
                                  <p:stCondLst>
                                    <p:cond delay="0"/>
                                  </p:stCondLst>
                                  <p:childTnLst>
                                    <p:set>
                                      <p:cBhvr>
                                        <p:cTn id="22" dur="1" fill="hold">
                                          <p:stCondLst>
                                            <p:cond delay="0"/>
                                          </p:stCondLst>
                                        </p:cTn>
                                        <p:tgtEl>
                                          <p:spTgt spid="654">
                                            <p:txEl>
                                              <p:pRg st="7" end="7"/>
                                            </p:txEl>
                                          </p:spTgt>
                                        </p:tgtEl>
                                        <p:attrNameLst>
                                          <p:attrName>style.visibility</p:attrName>
                                        </p:attrNameLst>
                                      </p:cBhvr>
                                      <p:to>
                                        <p:strVal val="visible"/>
                                      </p:to>
                                    </p:set>
                                    <p:anim calcmode="lin" valueType="num">
                                      <p:cBhvr>
                                        <p:cTn id="23" dur="1000" fill="hold"/>
                                        <p:tgtEl>
                                          <p:spTgt spid="654">
                                            <p:txEl>
                                              <p:pRg st="7" end="7"/>
                                            </p:txEl>
                                          </p:spTgt>
                                        </p:tgtEl>
                                        <p:attrNameLst>
                                          <p:attrName>ppt_w</p:attrName>
                                        </p:attrNameLst>
                                      </p:cBhvr>
                                      <p:tavLst>
                                        <p:tav tm="0">
                                          <p:val>
                                            <p:strVal val="#ppt_w*0.70"/>
                                          </p:val>
                                        </p:tav>
                                        <p:tav tm="100000">
                                          <p:val>
                                            <p:strVal val="#ppt_w"/>
                                          </p:val>
                                        </p:tav>
                                      </p:tavLst>
                                    </p:anim>
                                    <p:anim calcmode="lin" valueType="num">
                                      <p:cBhvr>
                                        <p:cTn id="24" dur="1000" fill="hold"/>
                                        <p:tgtEl>
                                          <p:spTgt spid="654">
                                            <p:txEl>
                                              <p:pRg st="7" end="7"/>
                                            </p:txEl>
                                          </p:spTgt>
                                        </p:tgtEl>
                                        <p:attrNameLst>
                                          <p:attrName>ppt_h</p:attrName>
                                        </p:attrNameLst>
                                      </p:cBhvr>
                                      <p:tavLst>
                                        <p:tav tm="0">
                                          <p:val>
                                            <p:strVal val="#ppt_h"/>
                                          </p:val>
                                        </p:tav>
                                        <p:tav tm="100000">
                                          <p:val>
                                            <p:strVal val="#ppt_h"/>
                                          </p:val>
                                        </p:tav>
                                      </p:tavLst>
                                    </p:anim>
                                    <p:animEffect transition="in" filter="fade">
                                      <p:cBhvr>
                                        <p:cTn id="25" dur="1000"/>
                                        <p:tgtEl>
                                          <p:spTgt spid="654">
                                            <p:txEl>
                                              <p:pRg st="7" end="7"/>
                                            </p:txEl>
                                          </p:spTgt>
                                        </p:tgtEl>
                                      </p:cBhvr>
                                    </p:animEffect>
                                  </p:childTnLst>
                                </p:cTn>
                              </p:par>
                              <p:par>
                                <p:cTn id="26" presetID="55" presetClass="entr" presetSubtype="0" fill="hold" nodeType="withEffect">
                                  <p:stCondLst>
                                    <p:cond delay="0"/>
                                  </p:stCondLst>
                                  <p:childTnLst>
                                    <p:set>
                                      <p:cBhvr>
                                        <p:cTn id="27" dur="1" fill="hold">
                                          <p:stCondLst>
                                            <p:cond delay="0"/>
                                          </p:stCondLst>
                                        </p:cTn>
                                        <p:tgtEl>
                                          <p:spTgt spid="654">
                                            <p:txEl>
                                              <p:pRg st="8" end="8"/>
                                            </p:txEl>
                                          </p:spTgt>
                                        </p:tgtEl>
                                        <p:attrNameLst>
                                          <p:attrName>style.visibility</p:attrName>
                                        </p:attrNameLst>
                                      </p:cBhvr>
                                      <p:to>
                                        <p:strVal val="visible"/>
                                      </p:to>
                                    </p:set>
                                    <p:anim calcmode="lin" valueType="num">
                                      <p:cBhvr>
                                        <p:cTn id="28" dur="1000" fill="hold"/>
                                        <p:tgtEl>
                                          <p:spTgt spid="654">
                                            <p:txEl>
                                              <p:pRg st="8" end="8"/>
                                            </p:txEl>
                                          </p:spTgt>
                                        </p:tgtEl>
                                        <p:attrNameLst>
                                          <p:attrName>ppt_w</p:attrName>
                                        </p:attrNameLst>
                                      </p:cBhvr>
                                      <p:tavLst>
                                        <p:tav tm="0">
                                          <p:val>
                                            <p:strVal val="#ppt_w*0.70"/>
                                          </p:val>
                                        </p:tav>
                                        <p:tav tm="100000">
                                          <p:val>
                                            <p:strVal val="#ppt_w"/>
                                          </p:val>
                                        </p:tav>
                                      </p:tavLst>
                                    </p:anim>
                                    <p:anim calcmode="lin" valueType="num">
                                      <p:cBhvr>
                                        <p:cTn id="29" dur="1000" fill="hold"/>
                                        <p:tgtEl>
                                          <p:spTgt spid="654">
                                            <p:txEl>
                                              <p:pRg st="8" end="8"/>
                                            </p:txEl>
                                          </p:spTgt>
                                        </p:tgtEl>
                                        <p:attrNameLst>
                                          <p:attrName>ppt_h</p:attrName>
                                        </p:attrNameLst>
                                      </p:cBhvr>
                                      <p:tavLst>
                                        <p:tav tm="0">
                                          <p:val>
                                            <p:strVal val="#ppt_h"/>
                                          </p:val>
                                        </p:tav>
                                        <p:tav tm="100000">
                                          <p:val>
                                            <p:strVal val="#ppt_h"/>
                                          </p:val>
                                        </p:tav>
                                      </p:tavLst>
                                    </p:anim>
                                    <p:animEffect transition="in" filter="fade">
                                      <p:cBhvr>
                                        <p:cTn id="30" dur="1000"/>
                                        <p:tgtEl>
                                          <p:spTgt spid="65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xit" presetSubtype="0" fill="hold" nodeType="clickEffect">
                                  <p:stCondLst>
                                    <p:cond delay="0"/>
                                  </p:stCondLst>
                                  <p:childTnLst>
                                    <p:animEffect transition="out" filter="wedge">
                                      <p:cBhvr>
                                        <p:cTn id="34" dur="2000"/>
                                        <p:tgtEl>
                                          <p:spTgt spid="653"/>
                                        </p:tgtEl>
                                      </p:cBhvr>
                                    </p:animEffect>
                                    <p:set>
                                      <p:cBhvr>
                                        <p:cTn id="35" dur="1" fill="hold">
                                          <p:stCondLst>
                                            <p:cond delay="1999"/>
                                          </p:stCondLst>
                                        </p:cTn>
                                        <p:tgtEl>
                                          <p:spTgt spid="65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9"/>
        <p:cNvGrpSpPr/>
        <p:nvPr/>
      </p:nvGrpSpPr>
      <p:grpSpPr>
        <a:xfrm>
          <a:off x="0" y="0"/>
          <a:ext cx="0" cy="0"/>
          <a:chOff x="0" y="0"/>
          <a:chExt cx="0" cy="0"/>
        </a:xfrm>
      </p:grpSpPr>
      <p:sp>
        <p:nvSpPr>
          <p:cNvPr id="660" name="Google Shape;660;p66"/>
          <p:cNvSpPr txBox="1"/>
          <p:nvPr/>
        </p:nvSpPr>
        <p:spPr>
          <a:xfrm>
            <a:off x="682050" y="199900"/>
            <a:ext cx="3000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Merienda Black"/>
                <a:ea typeface="Merienda Black"/>
                <a:cs typeface="Merienda Black"/>
                <a:sym typeface="Merienda Black"/>
              </a:rPr>
              <a:t>Les </a:t>
            </a:r>
            <a:r>
              <a:rPr lang="en-GB" sz="2600" b="0" i="0" u="none" strike="noStrike" cap="none">
                <a:solidFill>
                  <a:srgbClr val="B6D7A8"/>
                </a:solidFill>
                <a:latin typeface="Merienda Black"/>
                <a:ea typeface="Merienda Black"/>
                <a:cs typeface="Merienda Black"/>
                <a:sym typeface="Merienda Black"/>
              </a:rPr>
              <a:t>OIO</a:t>
            </a:r>
            <a:r>
              <a:rPr lang="en-GB" sz="2600" b="0" i="0" u="none" strike="noStrike" cap="none">
                <a:solidFill>
                  <a:schemeClr val="lt1"/>
                </a:solidFill>
                <a:latin typeface="Merienda Black"/>
                <a:ea typeface="Merienda Black"/>
                <a:cs typeface="Merienda Black"/>
                <a:sym typeface="Merienda Black"/>
              </a:rPr>
              <a:t> la suite</a:t>
            </a:r>
            <a:endParaRPr sz="2600" b="0" i="0" u="none" strike="noStrike" cap="none">
              <a:solidFill>
                <a:schemeClr val="lt1"/>
              </a:solidFill>
              <a:latin typeface="Merienda Black"/>
              <a:ea typeface="Merienda Black"/>
              <a:cs typeface="Merienda Black"/>
              <a:sym typeface="Merienda Black"/>
            </a:endParaRPr>
          </a:p>
        </p:txBody>
      </p:sp>
      <p:sp>
        <p:nvSpPr>
          <p:cNvPr id="661" name="Google Shape;661;p66"/>
          <p:cNvSpPr txBox="1"/>
          <p:nvPr/>
        </p:nvSpPr>
        <p:spPr>
          <a:xfrm>
            <a:off x="682050" y="784900"/>
            <a:ext cx="38898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GB" sz="3700" b="1" i="0" u="none" strike="noStrike" cap="none">
                <a:solidFill>
                  <a:schemeClr val="lt1"/>
                </a:solidFill>
                <a:latin typeface="Merienda"/>
                <a:ea typeface="Merienda"/>
                <a:cs typeface="Merienda"/>
                <a:sym typeface="Merienda"/>
              </a:rPr>
              <a:t>Les Bartonellas</a:t>
            </a:r>
            <a:endParaRPr sz="700" b="1" i="0" u="none" strike="noStrike" cap="none">
              <a:solidFill>
                <a:schemeClr val="lt1"/>
              </a:solidFill>
              <a:latin typeface="Merienda"/>
              <a:ea typeface="Merienda"/>
              <a:cs typeface="Merienda"/>
              <a:sym typeface="Merienda"/>
            </a:endParaRPr>
          </a:p>
        </p:txBody>
      </p:sp>
      <p:sp>
        <p:nvSpPr>
          <p:cNvPr id="662" name="Google Shape;662;p66"/>
          <p:cNvSpPr txBox="1"/>
          <p:nvPr/>
        </p:nvSpPr>
        <p:spPr>
          <a:xfrm>
            <a:off x="465775" y="1669800"/>
            <a:ext cx="8595900" cy="19578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GB" sz="2400" b="1" i="0" u="none" strike="noStrike" cap="none">
                <a:solidFill>
                  <a:schemeClr val="lt1"/>
                </a:solidFill>
                <a:latin typeface="Merienda"/>
                <a:ea typeface="Merienda"/>
                <a:cs typeface="Merienda"/>
                <a:sym typeface="Merienda"/>
              </a:rPr>
              <a:t>Décrites pour la première fois en 1917 par</a:t>
            </a:r>
            <a:endParaRPr sz="24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400"/>
              <a:buFont typeface="Arial"/>
              <a:buNone/>
            </a:pPr>
            <a:r>
              <a:rPr lang="en-GB" sz="2400" b="1" i="0" u="none" strike="noStrike" cap="none">
                <a:solidFill>
                  <a:schemeClr val="lt1"/>
                </a:solidFill>
                <a:latin typeface="Merienda"/>
                <a:ea typeface="Merienda"/>
                <a:cs typeface="Merienda"/>
                <a:sym typeface="Merienda"/>
              </a:rPr>
              <a:t>- Schmincke sous le nom de Rickettsia Quintana</a:t>
            </a:r>
            <a:endParaRPr sz="24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400"/>
              <a:buFont typeface="Arial"/>
              <a:buNone/>
            </a:pPr>
            <a:r>
              <a:rPr lang="en-GB" sz="2400" b="1" i="0" u="none" strike="noStrike" cap="none">
                <a:solidFill>
                  <a:schemeClr val="lt1"/>
                </a:solidFill>
                <a:latin typeface="Merienda"/>
                <a:ea typeface="Merienda"/>
                <a:cs typeface="Merienda"/>
                <a:sym typeface="Merienda"/>
              </a:rPr>
              <a:t>-Munk sous le nom de Rickettsia Pediculi</a:t>
            </a:r>
            <a:endParaRPr sz="2400" b="1" i="0" u="none" strike="noStrike" cap="none">
              <a:solidFill>
                <a:schemeClr val="lt1"/>
              </a:solidFill>
              <a:latin typeface="Merienda"/>
              <a:ea typeface="Merienda"/>
              <a:cs typeface="Merienda"/>
              <a:sym typeface="Merienda"/>
            </a:endParaRPr>
          </a:p>
          <a:p>
            <a:pPr marL="0" marR="0" lvl="0" indent="0" algn="l" rtl="0">
              <a:lnSpc>
                <a:spcPct val="115000"/>
              </a:lnSpc>
              <a:spcBef>
                <a:spcPts val="0"/>
              </a:spcBef>
              <a:spcAft>
                <a:spcPts val="0"/>
              </a:spcAft>
              <a:buClr>
                <a:srgbClr val="000000"/>
              </a:buClr>
              <a:buSzPts val="2400"/>
              <a:buFont typeface="Arial"/>
              <a:buNone/>
            </a:pPr>
            <a:r>
              <a:rPr lang="en-GB" sz="2400" b="1" i="0" u="none" strike="noStrike" cap="none">
                <a:solidFill>
                  <a:schemeClr val="lt1"/>
                </a:solidFill>
                <a:latin typeface="Merienda"/>
                <a:ea typeface="Merienda"/>
                <a:cs typeface="Merienda"/>
                <a:sym typeface="Merienda"/>
              </a:rPr>
              <a:t>-Rickettsia Canis a évolué vers l’Ehrlichia Canis</a:t>
            </a:r>
            <a:endParaRPr sz="2400" b="1" i="0" u="none" strike="noStrike" cap="none">
              <a:solidFill>
                <a:schemeClr val="lt1"/>
              </a:solidFill>
              <a:latin typeface="Merienda"/>
              <a:ea typeface="Merienda"/>
              <a:cs typeface="Merienda"/>
              <a:sym typeface="Meriend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6"/>
        <p:cNvGrpSpPr/>
        <p:nvPr/>
      </p:nvGrpSpPr>
      <p:grpSpPr>
        <a:xfrm>
          <a:off x="0" y="0"/>
          <a:ext cx="0" cy="0"/>
          <a:chOff x="0" y="0"/>
          <a:chExt cx="0" cy="0"/>
        </a:xfrm>
      </p:grpSpPr>
      <p:sp>
        <p:nvSpPr>
          <p:cNvPr id="667" name="Google Shape;667;p67"/>
          <p:cNvSpPr txBox="1"/>
          <p:nvPr/>
        </p:nvSpPr>
        <p:spPr>
          <a:xfrm>
            <a:off x="999550" y="258700"/>
            <a:ext cx="30000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Merienda Black"/>
                <a:ea typeface="Merienda Black"/>
                <a:cs typeface="Merienda Black"/>
                <a:sym typeface="Merienda Black"/>
              </a:rPr>
              <a:t>Les </a:t>
            </a:r>
            <a:r>
              <a:rPr lang="en-GB" sz="2600" b="0" i="0" u="none" strike="noStrike" cap="none">
                <a:solidFill>
                  <a:srgbClr val="B6D7A8"/>
                </a:solidFill>
                <a:latin typeface="Merienda Black"/>
                <a:ea typeface="Merienda Black"/>
                <a:cs typeface="Merienda Black"/>
                <a:sym typeface="Merienda Black"/>
              </a:rPr>
              <a:t>OIO</a:t>
            </a:r>
            <a:r>
              <a:rPr lang="en-GB" sz="2600" b="0" i="0" u="none" strike="noStrike" cap="none">
                <a:solidFill>
                  <a:schemeClr val="lt1"/>
                </a:solidFill>
                <a:latin typeface="Merienda Black"/>
                <a:ea typeface="Merienda Black"/>
                <a:cs typeface="Merienda Black"/>
                <a:sym typeface="Merienda Black"/>
              </a:rPr>
              <a:t> la suite</a:t>
            </a:r>
            <a:endParaRPr sz="2600" b="0" i="0" u="none" strike="noStrike" cap="none">
              <a:solidFill>
                <a:schemeClr val="lt1"/>
              </a:solidFill>
              <a:latin typeface="Merienda Black"/>
              <a:ea typeface="Merienda Black"/>
              <a:cs typeface="Merienda Black"/>
              <a:sym typeface="Merienda Black"/>
            </a:endParaRPr>
          </a:p>
        </p:txBody>
      </p:sp>
      <p:sp>
        <p:nvSpPr>
          <p:cNvPr id="668" name="Google Shape;668;p67"/>
          <p:cNvSpPr txBox="1"/>
          <p:nvPr/>
        </p:nvSpPr>
        <p:spPr>
          <a:xfrm>
            <a:off x="317500" y="843700"/>
            <a:ext cx="8772300" cy="66245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700"/>
              <a:buFont typeface="Arial"/>
              <a:buNone/>
            </a:pPr>
            <a:r>
              <a:rPr lang="en-GB" sz="2700" b="0" i="0" u="none" strike="noStrike" cap="none" dirty="0">
                <a:solidFill>
                  <a:schemeClr val="lt1"/>
                </a:solidFill>
                <a:latin typeface="Merienda ExtraBold"/>
                <a:ea typeface="Merienda ExtraBold"/>
                <a:cs typeface="Merienda ExtraBold"/>
                <a:sym typeface="Merienda ExtraBold"/>
              </a:rPr>
              <a:t>ASSOCIATIONS </a:t>
            </a:r>
            <a:r>
              <a:rPr lang="en-GB" sz="2700" b="0" i="0" u="none" strike="noStrike" cap="none" dirty="0" err="1">
                <a:solidFill>
                  <a:schemeClr val="lt1"/>
                </a:solidFill>
                <a:latin typeface="Merienda ExtraBold"/>
                <a:ea typeface="Merienda ExtraBold"/>
                <a:cs typeface="Merienda ExtraBold"/>
                <a:sym typeface="Merienda ExtraBold"/>
              </a:rPr>
              <a:t>À</a:t>
            </a:r>
            <a:r>
              <a:rPr lang="en-GB" sz="2700" b="0" i="0" u="none" strike="noStrike" cap="none" dirty="0">
                <a:solidFill>
                  <a:schemeClr val="lt1"/>
                </a:solidFill>
                <a:latin typeface="Merienda ExtraBold"/>
                <a:ea typeface="Merienda ExtraBold"/>
                <a:cs typeface="Merienda ExtraBold"/>
                <a:sym typeface="Merienda ExtraBold"/>
              </a:rPr>
              <a:t> NE PAS PERDRE DE VUE</a:t>
            </a:r>
            <a:endParaRPr sz="2700" b="0" i="0" u="none" strike="noStrike" cap="none" dirty="0">
              <a:solidFill>
                <a:schemeClr val="lt1"/>
              </a:solidFill>
              <a:latin typeface="Merienda ExtraBold"/>
              <a:ea typeface="Merienda ExtraBold"/>
              <a:cs typeface="Merienda ExtraBold"/>
              <a:sym typeface="Merienda ExtraBold"/>
            </a:endParaRPr>
          </a:p>
        </p:txBody>
      </p:sp>
      <p:pic>
        <p:nvPicPr>
          <p:cNvPr id="669" name="Google Shape;669;p67"/>
          <p:cNvPicPr preferRelativeResize="0"/>
          <p:nvPr/>
        </p:nvPicPr>
        <p:blipFill rotWithShape="1">
          <a:blip r:embed="rId4">
            <a:alphaModFix/>
          </a:blip>
          <a:srcRect/>
          <a:stretch/>
        </p:blipFill>
        <p:spPr>
          <a:xfrm>
            <a:off x="0" y="1584650"/>
            <a:ext cx="3667125" cy="3381375"/>
          </a:xfrm>
          <a:prstGeom prst="rect">
            <a:avLst/>
          </a:prstGeom>
          <a:noFill/>
          <a:ln>
            <a:noFill/>
          </a:ln>
        </p:spPr>
      </p:pic>
      <p:pic>
        <p:nvPicPr>
          <p:cNvPr id="670" name="Google Shape;670;p67"/>
          <p:cNvPicPr preferRelativeResize="0"/>
          <p:nvPr/>
        </p:nvPicPr>
        <p:blipFill rotWithShape="1">
          <a:blip r:embed="rId5">
            <a:alphaModFix/>
          </a:blip>
          <a:srcRect/>
          <a:stretch/>
        </p:blipFill>
        <p:spPr>
          <a:xfrm>
            <a:off x="3196275" y="1761025"/>
            <a:ext cx="3429000" cy="2286000"/>
          </a:xfrm>
          <a:prstGeom prst="rect">
            <a:avLst/>
          </a:prstGeom>
          <a:noFill/>
          <a:ln>
            <a:noFill/>
          </a:ln>
        </p:spPr>
      </p:pic>
      <p:pic>
        <p:nvPicPr>
          <p:cNvPr id="671" name="Google Shape;671;p67"/>
          <p:cNvPicPr preferRelativeResize="0"/>
          <p:nvPr/>
        </p:nvPicPr>
        <p:blipFill rotWithShape="1">
          <a:blip r:embed="rId6">
            <a:alphaModFix/>
          </a:blip>
          <a:srcRect/>
          <a:stretch/>
        </p:blipFill>
        <p:spPr>
          <a:xfrm>
            <a:off x="5825175" y="1584650"/>
            <a:ext cx="2660775" cy="3201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6"/>
          <p:cNvSpPr txBox="1"/>
          <p:nvPr/>
        </p:nvSpPr>
        <p:spPr>
          <a:xfrm>
            <a:off x="291300" y="246550"/>
            <a:ext cx="8561400" cy="56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a:solidFill>
                  <a:srgbClr val="6FA8DC"/>
                </a:solidFill>
                <a:latin typeface="Merienda"/>
                <a:ea typeface="Merienda"/>
                <a:cs typeface="Merienda"/>
                <a:sym typeface="Merienda"/>
              </a:rPr>
              <a:t>Mon parcours médical a commencé en Europe:</a:t>
            </a:r>
            <a:endParaRPr sz="2700" b="1" i="0" u="sng" strike="noStrike" cap="none">
              <a:solidFill>
                <a:srgbClr val="6FA8DC"/>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Arial"/>
              <a:ea typeface="Arial"/>
              <a:cs typeface="Arial"/>
              <a:sym typeface="Arial"/>
            </a:endParaRPr>
          </a:p>
        </p:txBody>
      </p:sp>
      <p:sp>
        <p:nvSpPr>
          <p:cNvPr id="92" name="Google Shape;92;p6"/>
          <p:cNvSpPr txBox="1"/>
          <p:nvPr/>
        </p:nvSpPr>
        <p:spPr>
          <a:xfrm>
            <a:off x="849504" y="1258483"/>
            <a:ext cx="7754400" cy="4371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50000"/>
              </a:lnSpc>
              <a:spcBef>
                <a:spcPts val="1000"/>
              </a:spcBef>
              <a:spcAft>
                <a:spcPts val="0"/>
              </a:spcAft>
              <a:buClr>
                <a:schemeClr val="lt1"/>
              </a:buClr>
              <a:buSzPts val="2200"/>
              <a:buFont typeface="Merienda"/>
              <a:buChar char="❖"/>
            </a:pPr>
            <a:r>
              <a:rPr lang="en-GB" sz="2200" b="1" i="0" u="none" strike="noStrike" cap="none" dirty="0" err="1">
                <a:solidFill>
                  <a:schemeClr val="lt1"/>
                </a:solidFill>
                <a:latin typeface="Merienda"/>
                <a:ea typeface="Merienda"/>
                <a:cs typeface="Merienda"/>
                <a:sym typeface="Merienda"/>
              </a:rPr>
              <a:t>Splénectomiser</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cochons</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d’Inde</a:t>
            </a:r>
            <a:r>
              <a:rPr lang="en-GB" sz="2200" b="1" i="0" u="none" strike="noStrike" cap="none" dirty="0">
                <a:solidFill>
                  <a:schemeClr val="lt1"/>
                </a:solidFill>
                <a:latin typeface="Merienda"/>
                <a:ea typeface="Merienda"/>
                <a:cs typeface="Merienda"/>
                <a:sym typeface="Merienda"/>
              </a:rPr>
              <a:t>, rats et </a:t>
            </a:r>
            <a:r>
              <a:rPr lang="en-GB" sz="2200" b="1" i="0" u="none" strike="noStrike" cap="none" dirty="0" err="1">
                <a:solidFill>
                  <a:schemeClr val="lt1"/>
                </a:solidFill>
                <a:latin typeface="Merienda"/>
                <a:ea typeface="Merienda"/>
                <a:cs typeface="Merienda"/>
                <a:sym typeface="Merienda"/>
              </a:rPr>
              <a:t>chimpanzés</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alors</a:t>
            </a:r>
            <a:r>
              <a:rPr lang="en-GB" sz="2200" b="1" i="0" u="none" strike="noStrike" cap="none" dirty="0">
                <a:solidFill>
                  <a:schemeClr val="lt1"/>
                </a:solidFill>
                <a:latin typeface="Merienda"/>
                <a:ea typeface="Merienda"/>
                <a:cs typeface="Merienda"/>
                <a:sym typeface="Merienda"/>
              </a:rPr>
              <a:t> que </a:t>
            </a:r>
            <a:r>
              <a:rPr lang="en-GB" sz="2200" b="1" i="0" u="none" strike="noStrike" cap="none" dirty="0" err="1">
                <a:solidFill>
                  <a:schemeClr val="lt1"/>
                </a:solidFill>
                <a:latin typeface="Merienda"/>
                <a:ea typeface="Merienda"/>
                <a:cs typeface="Merienda"/>
                <a:sym typeface="Merienda"/>
              </a:rPr>
              <a:t>j’avais</a:t>
            </a:r>
            <a:r>
              <a:rPr lang="en-GB" sz="2200" b="1" i="0" u="none" strike="noStrike" cap="none" dirty="0">
                <a:solidFill>
                  <a:schemeClr val="lt1"/>
                </a:solidFill>
                <a:latin typeface="Merienda"/>
                <a:ea typeface="Merienda"/>
                <a:cs typeface="Merienda"/>
                <a:sym typeface="Merienda"/>
              </a:rPr>
              <a:t> </a:t>
            </a:r>
            <a:r>
              <a:rPr lang="en-GB" sz="2200" b="0" i="0" u="none" strike="noStrike" cap="none" dirty="0">
                <a:solidFill>
                  <a:schemeClr val="lt1"/>
                </a:solidFill>
                <a:latin typeface="Merienda ExtraBold"/>
                <a:ea typeface="Merienda ExtraBold"/>
                <a:cs typeface="Merienda ExtraBold"/>
                <a:sym typeface="Merienda ExtraBold"/>
              </a:rPr>
              <a:t>12 </a:t>
            </a:r>
            <a:r>
              <a:rPr lang="en-GB" sz="2200" b="0" i="0" u="none" strike="noStrike" cap="none" dirty="0" err="1">
                <a:solidFill>
                  <a:schemeClr val="lt1"/>
                </a:solidFill>
                <a:latin typeface="Merienda ExtraBold"/>
                <a:ea typeface="Merienda ExtraBold"/>
                <a:cs typeface="Merienda ExtraBold"/>
                <a:sym typeface="Merienda ExtraBold"/>
              </a:rPr>
              <a:t>ans</a:t>
            </a:r>
            <a:endParaRPr sz="2200" b="0" i="0" u="none" strike="noStrike" cap="none" dirty="0">
              <a:solidFill>
                <a:schemeClr val="lt1"/>
              </a:solidFill>
              <a:latin typeface="Merienda ExtraBold"/>
              <a:ea typeface="Merienda ExtraBold"/>
              <a:cs typeface="Merienda ExtraBold"/>
              <a:sym typeface="Merienda ExtraBold"/>
            </a:endParaRPr>
          </a:p>
          <a:p>
            <a:pPr marL="457200" marR="0" lvl="0" indent="-368300" algn="l" rtl="0">
              <a:lnSpc>
                <a:spcPct val="150000"/>
              </a:lnSpc>
              <a:spcBef>
                <a:spcPts val="0"/>
              </a:spcBef>
              <a:spcAft>
                <a:spcPts val="0"/>
              </a:spcAft>
              <a:buClr>
                <a:schemeClr val="lt1"/>
              </a:buClr>
              <a:buSzPts val="2200"/>
              <a:buFont typeface="Merienda"/>
              <a:buChar char="❖"/>
            </a:pPr>
            <a:r>
              <a:rPr lang="en-GB" sz="2200" b="1" i="0" u="none" strike="noStrike" cap="none" dirty="0">
                <a:solidFill>
                  <a:schemeClr val="lt1"/>
                </a:solidFill>
                <a:latin typeface="Merienda"/>
                <a:ea typeface="Merienda"/>
                <a:cs typeface="Merienda"/>
                <a:sym typeface="Merienda"/>
              </a:rPr>
              <a:t>Ce qui </a:t>
            </a:r>
            <a:r>
              <a:rPr lang="en-GB" sz="2200" b="1" i="0" u="none" strike="noStrike" cap="none" dirty="0" err="1">
                <a:solidFill>
                  <a:schemeClr val="lt1"/>
                </a:solidFill>
                <a:latin typeface="Merienda"/>
                <a:ea typeface="Merienda"/>
                <a:cs typeface="Merienda"/>
                <a:sym typeface="Merienda"/>
              </a:rPr>
              <a:t>m’a</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dirigé</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vers</a:t>
            </a:r>
            <a:r>
              <a:rPr lang="en-GB" sz="2200" b="1" i="0" u="none" strike="noStrike" cap="none" dirty="0">
                <a:solidFill>
                  <a:schemeClr val="lt1"/>
                </a:solidFill>
                <a:latin typeface="Merienda"/>
                <a:ea typeface="Merienda"/>
                <a:cs typeface="Merienda"/>
                <a:sym typeface="Merienda"/>
              </a:rPr>
              <a:t> les études de </a:t>
            </a:r>
            <a:r>
              <a:rPr lang="en-GB" sz="2200" b="1" i="0" u="none" strike="noStrike" cap="none" dirty="0" err="1">
                <a:solidFill>
                  <a:schemeClr val="lt1"/>
                </a:solidFill>
                <a:latin typeface="Merienda"/>
                <a:ea typeface="Merienda"/>
                <a:cs typeface="Merienda"/>
                <a:sym typeface="Merienda"/>
              </a:rPr>
              <a:t>Médecine</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suivies</a:t>
            </a:r>
            <a:r>
              <a:rPr lang="en-GB" sz="2200" b="1" i="0" u="none" strike="noStrike" cap="none" dirty="0">
                <a:solidFill>
                  <a:schemeClr val="lt1"/>
                </a:solidFill>
                <a:latin typeface="Merienda"/>
                <a:ea typeface="Merienda"/>
                <a:cs typeface="Merienda"/>
                <a:sym typeface="Merienda"/>
              </a:rPr>
              <a:t> par la </a:t>
            </a:r>
            <a:r>
              <a:rPr lang="en-GB" sz="2200" b="1" i="0" u="none" strike="noStrike" cap="none" dirty="0" err="1">
                <a:solidFill>
                  <a:schemeClr val="lt1"/>
                </a:solidFill>
                <a:latin typeface="Merienda"/>
                <a:ea typeface="Merienda"/>
                <a:cs typeface="Merienda"/>
                <a:sym typeface="Merienda"/>
              </a:rPr>
              <a:t>Chirurgie</a:t>
            </a:r>
            <a:endParaRPr sz="2200" b="1" i="0" u="none" strike="noStrike" cap="none" dirty="0">
              <a:solidFill>
                <a:schemeClr val="lt1"/>
              </a:solidFill>
              <a:latin typeface="Merienda"/>
              <a:ea typeface="Merienda"/>
              <a:cs typeface="Merienda"/>
              <a:sym typeface="Merienda"/>
            </a:endParaRPr>
          </a:p>
          <a:p>
            <a:pPr marL="457200" marR="0" lvl="0" indent="-368300" algn="l" rtl="0">
              <a:lnSpc>
                <a:spcPct val="150000"/>
              </a:lnSpc>
              <a:spcBef>
                <a:spcPts val="0"/>
              </a:spcBef>
              <a:spcAft>
                <a:spcPts val="0"/>
              </a:spcAft>
              <a:buClr>
                <a:schemeClr val="lt1"/>
              </a:buClr>
              <a:buSzPts val="2200"/>
              <a:buFont typeface="Merienda"/>
              <a:buChar char="❖"/>
            </a:pPr>
            <a:r>
              <a:rPr lang="en-GB" sz="2200" b="1" i="0" u="none" strike="noStrike" cap="none" dirty="0" err="1">
                <a:solidFill>
                  <a:schemeClr val="lt1"/>
                </a:solidFill>
                <a:latin typeface="Merienda"/>
                <a:ea typeface="Merienda"/>
                <a:cs typeface="Merienda"/>
                <a:sym typeface="Merienda"/>
              </a:rPr>
              <a:t>Etape</a:t>
            </a:r>
            <a:r>
              <a:rPr lang="en-GB" sz="2200" b="1" i="0" u="none" strike="noStrike" cap="none" dirty="0">
                <a:solidFill>
                  <a:schemeClr val="lt1"/>
                </a:solidFill>
                <a:latin typeface="Merienda"/>
                <a:ea typeface="Merienda"/>
                <a:cs typeface="Merienda"/>
                <a:sym typeface="Merienda"/>
              </a:rPr>
              <a:t> finale: 1 </a:t>
            </a:r>
            <a:r>
              <a:rPr lang="en-GB" sz="2200" b="1" i="0" u="none" strike="noStrike" cap="none" dirty="0" err="1">
                <a:solidFill>
                  <a:schemeClr val="lt1"/>
                </a:solidFill>
                <a:latin typeface="Merienda"/>
                <a:ea typeface="Merienda"/>
                <a:cs typeface="Merienda"/>
                <a:sym typeface="Merienda"/>
              </a:rPr>
              <a:t>année</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en</a:t>
            </a:r>
            <a:r>
              <a:rPr lang="en-GB" sz="2200" b="1" i="0" u="none" strike="noStrike" cap="none" dirty="0">
                <a:solidFill>
                  <a:schemeClr val="lt1"/>
                </a:solidFill>
                <a:latin typeface="Merienda"/>
                <a:ea typeface="Merienda"/>
                <a:cs typeface="Merienda"/>
                <a:sym typeface="Merienda"/>
              </a:rPr>
              <a:t> Suisse </a:t>
            </a:r>
            <a:r>
              <a:rPr lang="en-GB" sz="2200" b="1" i="0" u="none" strike="noStrike" cap="none" dirty="0" err="1">
                <a:solidFill>
                  <a:schemeClr val="lt1"/>
                </a:solidFill>
                <a:latin typeface="Merienda"/>
                <a:ea typeface="Merienda"/>
                <a:cs typeface="Merienda"/>
                <a:sym typeface="Merienda"/>
              </a:rPr>
              <a:t>ou</a:t>
            </a:r>
            <a:r>
              <a:rPr lang="en-GB" sz="2200" b="1" i="0" u="none" strike="noStrike" cap="none" dirty="0">
                <a:solidFill>
                  <a:schemeClr val="lt1"/>
                </a:solidFill>
                <a:latin typeface="Merienda"/>
                <a:ea typeface="Merienda"/>
                <a:cs typeface="Merienda"/>
                <a:sym typeface="Merienda"/>
              </a:rPr>
              <a:t> </a:t>
            </a:r>
            <a:r>
              <a:rPr lang="en-GB" sz="2200" b="1" i="0" u="none" strike="noStrike" cap="none" dirty="0" err="1">
                <a:solidFill>
                  <a:schemeClr val="lt1"/>
                </a:solidFill>
                <a:latin typeface="Merienda"/>
                <a:ea typeface="Merienda"/>
                <a:cs typeface="Merienda"/>
                <a:sym typeface="Merienda"/>
              </a:rPr>
              <a:t>en</a:t>
            </a:r>
            <a:r>
              <a:rPr lang="en-GB" sz="2200" b="1" i="0" u="none" strike="noStrike" cap="none" dirty="0">
                <a:solidFill>
                  <a:schemeClr val="lt1"/>
                </a:solidFill>
                <a:latin typeface="Merienda"/>
                <a:ea typeface="Merienda"/>
                <a:cs typeface="Merienda"/>
                <a:sym typeface="Merienda"/>
              </a:rPr>
              <a:t> Afrique du Sud pour </a:t>
            </a:r>
            <a:r>
              <a:rPr lang="en-GB" sz="2200" b="1" i="0" u="none" strike="noStrike" cap="none" dirty="0" err="1">
                <a:solidFill>
                  <a:schemeClr val="lt1"/>
                </a:solidFill>
                <a:latin typeface="Merienda"/>
                <a:ea typeface="Merienda"/>
                <a:cs typeface="Merienda"/>
                <a:sym typeface="Merienda"/>
              </a:rPr>
              <a:t>obtenir</a:t>
            </a:r>
            <a:r>
              <a:rPr lang="en-GB" sz="2200" b="1" i="0" u="none" strike="noStrike" cap="none" dirty="0">
                <a:solidFill>
                  <a:schemeClr val="lt1"/>
                </a:solidFill>
                <a:latin typeface="Merienda"/>
                <a:ea typeface="Merienda"/>
                <a:cs typeface="Merienda"/>
                <a:sym typeface="Merienda"/>
              </a:rPr>
              <a:t> la qualification</a:t>
            </a:r>
            <a:endParaRPr sz="2200" b="1" i="0" u="none" strike="noStrike" cap="none" dirty="0">
              <a:solidFill>
                <a:schemeClr val="lt1"/>
              </a:solidFill>
              <a:latin typeface="Merienda"/>
              <a:ea typeface="Merienda"/>
              <a:cs typeface="Merienda"/>
              <a:sym typeface="Merienda"/>
            </a:endParaRPr>
          </a:p>
          <a:p>
            <a:pPr marL="457200" marR="0" lvl="0" indent="0" algn="just" rtl="0">
              <a:lnSpc>
                <a:spcPct val="115000"/>
              </a:lnSpc>
              <a:spcBef>
                <a:spcPts val="0"/>
              </a:spcBef>
              <a:spcAft>
                <a:spcPts val="0"/>
              </a:spcAft>
              <a:buClr>
                <a:srgbClr val="000000"/>
              </a:buClr>
              <a:buSzPts val="1600"/>
              <a:buFont typeface="Arial"/>
              <a:buNone/>
            </a:pPr>
            <a:endParaRPr sz="1600" b="1" i="0" u="none" strike="noStrike" cap="none" dirty="0">
              <a:solidFill>
                <a:schemeClr val="lt1"/>
              </a:solidFill>
              <a:latin typeface="Merienda"/>
              <a:ea typeface="Merienda"/>
              <a:cs typeface="Merienda"/>
              <a:sym typeface="Merienda"/>
            </a:endParaRPr>
          </a:p>
          <a:p>
            <a:pPr marL="457200" marR="0" lvl="0" indent="0" algn="just" rtl="0">
              <a:lnSpc>
                <a:spcPct val="115000"/>
              </a:lnSpc>
              <a:spcBef>
                <a:spcPts val="0"/>
              </a:spcBef>
              <a:spcAft>
                <a:spcPts val="0"/>
              </a:spcAft>
              <a:buClr>
                <a:srgbClr val="000000"/>
              </a:buClr>
              <a:buSzPts val="1600"/>
              <a:buFont typeface="Arial"/>
              <a:buNone/>
            </a:pPr>
            <a:endParaRPr sz="1600" b="1" i="0" u="none" strike="noStrike" cap="none" dirty="0">
              <a:solidFill>
                <a:schemeClr val="lt1"/>
              </a:solidFill>
              <a:latin typeface="Merienda"/>
              <a:ea typeface="Merienda"/>
              <a:cs typeface="Merienda"/>
              <a:sym typeface="Meriend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pic>
        <p:nvPicPr>
          <p:cNvPr id="676" name="Google Shape;676;p68"/>
          <p:cNvPicPr preferRelativeResize="0"/>
          <p:nvPr/>
        </p:nvPicPr>
        <p:blipFill rotWithShape="1">
          <a:blip r:embed="rId4">
            <a:alphaModFix amt="50000"/>
          </a:blip>
          <a:srcRect/>
          <a:stretch/>
        </p:blipFill>
        <p:spPr>
          <a:xfrm>
            <a:off x="0" y="86180"/>
            <a:ext cx="10037717" cy="4971140"/>
          </a:xfrm>
          <a:prstGeom prst="rect">
            <a:avLst/>
          </a:prstGeom>
          <a:noFill/>
          <a:ln>
            <a:noFill/>
          </a:ln>
        </p:spPr>
      </p:pic>
      <p:sp>
        <p:nvSpPr>
          <p:cNvPr id="677" name="Google Shape;677;p68"/>
          <p:cNvSpPr txBox="1"/>
          <p:nvPr/>
        </p:nvSpPr>
        <p:spPr>
          <a:xfrm>
            <a:off x="-190500" y="129350"/>
            <a:ext cx="95250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4000"/>
              <a:buFont typeface="Arial"/>
              <a:buNone/>
            </a:pPr>
            <a:r>
              <a:rPr lang="en-GB" sz="4000" b="0" i="0" u="none" strike="noStrike" cap="none">
                <a:solidFill>
                  <a:schemeClr val="lt1"/>
                </a:solidFill>
                <a:latin typeface="Merienda ExtraBold"/>
                <a:ea typeface="Merienda ExtraBold"/>
                <a:cs typeface="Merienda ExtraBold"/>
                <a:sym typeface="Merienda ExtraBold"/>
              </a:rPr>
              <a:t>LES GERMES EN ASSOCIATION</a:t>
            </a:r>
            <a:endParaRPr sz="4000" b="0" i="0" u="none" strike="noStrike" cap="none">
              <a:solidFill>
                <a:schemeClr val="lt1"/>
              </a:solidFill>
              <a:latin typeface="Merienda ExtraBold"/>
              <a:ea typeface="Merienda ExtraBold"/>
              <a:cs typeface="Merienda ExtraBold"/>
              <a:sym typeface="Merienda ExtraBold"/>
            </a:endParaRPr>
          </a:p>
        </p:txBody>
      </p:sp>
      <p:sp>
        <p:nvSpPr>
          <p:cNvPr id="678" name="Google Shape;678;p68"/>
          <p:cNvSpPr txBox="1"/>
          <p:nvPr/>
        </p:nvSpPr>
        <p:spPr>
          <a:xfrm>
            <a:off x="120575" y="1340550"/>
            <a:ext cx="8934000" cy="18285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15000"/>
              </a:lnSpc>
              <a:spcBef>
                <a:spcPts val="0"/>
              </a:spcBef>
              <a:spcAft>
                <a:spcPts val="0"/>
              </a:spcAft>
              <a:buClr>
                <a:schemeClr val="lt1"/>
              </a:buClr>
              <a:buSzPts val="2400"/>
              <a:buFont typeface="Arial"/>
              <a:buAutoNum type="arabicPeriod"/>
            </a:pPr>
            <a:r>
              <a:rPr lang="en-GB" sz="2400" b="1" i="0" u="none" strike="noStrike" cap="none">
                <a:solidFill>
                  <a:schemeClr val="lt1"/>
                </a:solidFill>
                <a:latin typeface="Merienda"/>
                <a:ea typeface="Merienda"/>
                <a:cs typeface="Merienda"/>
                <a:sym typeface="Merienda"/>
              </a:rPr>
              <a:t>causent une</a:t>
            </a:r>
            <a:r>
              <a:rPr lang="en-GB" sz="2400" b="0" i="0" u="none" strike="noStrike" cap="none">
                <a:solidFill>
                  <a:schemeClr val="lt1"/>
                </a:solidFill>
                <a:latin typeface="Merienda ExtraBold"/>
                <a:ea typeface="Merienda ExtraBold"/>
                <a:cs typeface="Merienda ExtraBold"/>
                <a:sym typeface="Merienda ExtraBold"/>
              </a:rPr>
              <a:t> vascularite</a:t>
            </a:r>
            <a:endParaRPr sz="2400" b="0" i="0" u="none" strike="noStrike" cap="none">
              <a:solidFill>
                <a:schemeClr val="lt1"/>
              </a:solidFill>
              <a:latin typeface="Merienda ExtraBold"/>
              <a:ea typeface="Merienda ExtraBold"/>
              <a:cs typeface="Merienda ExtraBold"/>
              <a:sym typeface="Merienda ExtraBold"/>
            </a:endParaRPr>
          </a:p>
          <a:p>
            <a:pPr marL="457200" marR="0" lvl="0" indent="-381000" algn="l" rtl="0">
              <a:lnSpc>
                <a:spcPct val="115000"/>
              </a:lnSpc>
              <a:spcBef>
                <a:spcPts val="0"/>
              </a:spcBef>
              <a:spcAft>
                <a:spcPts val="0"/>
              </a:spcAft>
              <a:buClr>
                <a:schemeClr val="lt1"/>
              </a:buClr>
              <a:buSzPts val="2400"/>
              <a:buFont typeface="Arial"/>
              <a:buAutoNum type="arabicPeriod"/>
            </a:pPr>
            <a:r>
              <a:rPr lang="en-GB" sz="2400" b="0" i="0" u="none" strike="noStrike" cap="none">
                <a:solidFill>
                  <a:schemeClr val="lt1"/>
                </a:solidFill>
                <a:latin typeface="Merienda ExtraBold"/>
                <a:ea typeface="Merienda ExtraBold"/>
                <a:cs typeface="Merienda ExtraBold"/>
                <a:sym typeface="Merienda ExtraBold"/>
              </a:rPr>
              <a:t>migrante </a:t>
            </a:r>
            <a:r>
              <a:rPr lang="en-GB" sz="2400" b="1" i="1" u="none" strike="noStrike" cap="none">
                <a:solidFill>
                  <a:schemeClr val="lt1"/>
                </a:solidFill>
                <a:latin typeface="Merienda"/>
                <a:ea typeface="Merienda"/>
                <a:cs typeface="Merienda"/>
                <a:sym typeface="Merienda"/>
              </a:rPr>
              <a:t>souvent </a:t>
            </a:r>
            <a:r>
              <a:rPr lang="en-GB" sz="2400" b="1" i="0" u="none" strike="noStrike" cap="none">
                <a:solidFill>
                  <a:schemeClr val="lt1"/>
                </a:solidFill>
                <a:latin typeface="Merienda"/>
                <a:ea typeface="Merienda"/>
                <a:cs typeface="Merienda"/>
                <a:sym typeface="Merienda"/>
              </a:rPr>
              <a:t>d'appartenance</a:t>
            </a:r>
            <a:r>
              <a:rPr lang="en-GB" sz="2400" b="0" i="0" u="none" strike="noStrike" cap="none">
                <a:solidFill>
                  <a:schemeClr val="lt1"/>
                </a:solidFill>
                <a:latin typeface="Merienda ExtraBold"/>
                <a:ea typeface="Merienda ExtraBold"/>
                <a:cs typeface="Merienda ExtraBold"/>
                <a:sym typeface="Merienda ExtraBold"/>
              </a:rPr>
              <a:t> </a:t>
            </a:r>
            <a:r>
              <a:rPr lang="en-GB" sz="2400" b="0" i="1" u="none" strike="noStrike" cap="none">
                <a:solidFill>
                  <a:schemeClr val="lt1"/>
                </a:solidFill>
                <a:latin typeface="Merienda ExtraBold"/>
                <a:ea typeface="Merienda ExtraBold"/>
                <a:cs typeface="Merienda ExtraBold"/>
                <a:sym typeface="Merienda ExtraBold"/>
              </a:rPr>
              <a:t>multi-disciplinaire</a:t>
            </a:r>
            <a:endParaRPr sz="2400" b="0" i="1" u="none" strike="noStrike" cap="none">
              <a:solidFill>
                <a:schemeClr val="lt1"/>
              </a:solidFill>
              <a:latin typeface="Merienda ExtraBold"/>
              <a:ea typeface="Merienda ExtraBold"/>
              <a:cs typeface="Merienda ExtraBold"/>
              <a:sym typeface="Merienda ExtraBold"/>
            </a:endParaRPr>
          </a:p>
          <a:p>
            <a:pPr marL="457200" marR="0" lvl="0" indent="-381000" algn="l" rtl="0">
              <a:lnSpc>
                <a:spcPct val="115000"/>
              </a:lnSpc>
              <a:spcBef>
                <a:spcPts val="0"/>
              </a:spcBef>
              <a:spcAft>
                <a:spcPts val="0"/>
              </a:spcAft>
              <a:buClr>
                <a:schemeClr val="lt1"/>
              </a:buClr>
              <a:buSzPts val="2400"/>
              <a:buFont typeface="Arial"/>
              <a:buAutoNum type="arabicPeriod"/>
            </a:pPr>
            <a:r>
              <a:rPr lang="en-GB" sz="2400" b="1" i="0" u="none" strike="noStrike" cap="none">
                <a:solidFill>
                  <a:schemeClr val="lt1"/>
                </a:solidFill>
                <a:latin typeface="Merienda"/>
                <a:ea typeface="Merienda"/>
                <a:cs typeface="Merienda"/>
                <a:sym typeface="Merienda"/>
              </a:rPr>
              <a:t>et initient une condition </a:t>
            </a:r>
            <a:r>
              <a:rPr lang="en-GB" sz="2400" b="0" i="1" u="none" strike="noStrike" cap="none">
                <a:solidFill>
                  <a:schemeClr val="lt1"/>
                </a:solidFill>
                <a:latin typeface="Merienda ExtraBold"/>
                <a:ea typeface="Merienda ExtraBold"/>
                <a:cs typeface="Merienda ExtraBold"/>
                <a:sym typeface="Merienda ExtraBold"/>
              </a:rPr>
              <a:t>auto-immunitaire</a:t>
            </a:r>
            <a:endParaRPr sz="2400" b="0" i="1" u="none" strike="noStrike" cap="none">
              <a:solidFill>
                <a:schemeClr val="lt1"/>
              </a:solidFill>
              <a:latin typeface="Merienda ExtraBold"/>
              <a:ea typeface="Merienda ExtraBold"/>
              <a:cs typeface="Merienda ExtraBold"/>
              <a:sym typeface="Merienda ExtraBold"/>
            </a:endParaRPr>
          </a:p>
          <a:p>
            <a:pPr marL="457200" marR="0" lvl="0" indent="-381000" algn="l" rtl="0">
              <a:lnSpc>
                <a:spcPct val="115000"/>
              </a:lnSpc>
              <a:spcBef>
                <a:spcPts val="0"/>
              </a:spcBef>
              <a:spcAft>
                <a:spcPts val="0"/>
              </a:spcAft>
              <a:buClr>
                <a:schemeClr val="lt1"/>
              </a:buClr>
              <a:buSzPts val="2400"/>
              <a:buFont typeface="Arial"/>
              <a:buAutoNum type="arabicPeriod"/>
            </a:pPr>
            <a:r>
              <a:rPr lang="en-GB" sz="2400" b="1" i="0" u="none" strike="noStrike" cap="none">
                <a:solidFill>
                  <a:schemeClr val="lt1"/>
                </a:solidFill>
                <a:latin typeface="Merienda"/>
                <a:ea typeface="Merienda"/>
                <a:cs typeface="Merienda"/>
                <a:sym typeface="Merienda"/>
              </a:rPr>
              <a:t>dont la</a:t>
            </a:r>
            <a:r>
              <a:rPr lang="en-GB" sz="2400" b="1" i="1" u="none" strike="noStrike" cap="none">
                <a:solidFill>
                  <a:schemeClr val="lt1"/>
                </a:solidFill>
                <a:latin typeface="Merienda"/>
                <a:ea typeface="Merienda"/>
                <a:cs typeface="Merienda"/>
                <a:sym typeface="Merienda"/>
              </a:rPr>
              <a:t> </a:t>
            </a:r>
            <a:r>
              <a:rPr lang="en-GB" sz="2400" b="0" i="0" u="none" strike="noStrike" cap="none">
                <a:solidFill>
                  <a:schemeClr val="lt1"/>
                </a:solidFill>
                <a:latin typeface="Merienda ExtraBold"/>
                <a:ea typeface="Merienda ExtraBold"/>
                <a:cs typeface="Merienda ExtraBold"/>
                <a:sym typeface="Merienda ExtraBold"/>
              </a:rPr>
              <a:t>thérapie</a:t>
            </a:r>
            <a:r>
              <a:rPr lang="en-GB" sz="2400" b="1" i="0" u="none" strike="noStrike" cap="none">
                <a:solidFill>
                  <a:schemeClr val="lt1"/>
                </a:solidFill>
                <a:latin typeface="Merienda"/>
                <a:ea typeface="Merienda"/>
                <a:cs typeface="Merienda"/>
                <a:sym typeface="Merienda"/>
              </a:rPr>
              <a:t> est souvent à portée de mains</a:t>
            </a:r>
            <a:endParaRPr sz="600" b="1" i="0" u="none" strike="noStrike" cap="none">
              <a:solidFill>
                <a:schemeClr val="lt1"/>
              </a:solidFill>
              <a:latin typeface="Merienda"/>
              <a:ea typeface="Merienda"/>
              <a:cs typeface="Merienda"/>
              <a:sym typeface="Meriend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6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6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6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0"/>
                                          </p:stCondLst>
                                        </p:cTn>
                                        <p:tgtEl>
                                          <p:spTgt spid="6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2"/>
        <p:cNvGrpSpPr/>
        <p:nvPr/>
      </p:nvGrpSpPr>
      <p:grpSpPr>
        <a:xfrm>
          <a:off x="0" y="0"/>
          <a:ext cx="0" cy="0"/>
          <a:chOff x="0" y="0"/>
          <a:chExt cx="0" cy="0"/>
        </a:xfrm>
      </p:grpSpPr>
      <p:sp>
        <p:nvSpPr>
          <p:cNvPr id="683" name="Google Shape;683;p69"/>
          <p:cNvSpPr txBox="1"/>
          <p:nvPr/>
        </p:nvSpPr>
        <p:spPr>
          <a:xfrm>
            <a:off x="422000" y="217025"/>
            <a:ext cx="8029800" cy="380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600"/>
              <a:buFont typeface="Arial"/>
              <a:buNone/>
            </a:pPr>
            <a:r>
              <a:rPr lang="en-GB" sz="2600" b="0" i="0" u="none" strike="noStrike" cap="none">
                <a:solidFill>
                  <a:schemeClr val="lt1"/>
                </a:solidFill>
                <a:latin typeface="Merienda ExtraBold"/>
                <a:ea typeface="Merienda ExtraBold"/>
                <a:cs typeface="Merienda ExtraBold"/>
                <a:sym typeface="Merienda ExtraBold"/>
              </a:rPr>
              <a:t>«</a:t>
            </a:r>
            <a:r>
              <a:rPr lang="en-GB" sz="2600" b="0" i="1" u="none" strike="noStrike" cap="none">
                <a:solidFill>
                  <a:schemeClr val="lt1"/>
                </a:solidFill>
                <a:latin typeface="Merienda ExtraBold"/>
                <a:ea typeface="Merienda ExtraBold"/>
                <a:cs typeface="Merienda ExtraBold"/>
                <a:sym typeface="Merienda ExtraBold"/>
              </a:rPr>
              <a:t> Ceux auxquels nous devons rendre compte de nos travaux, la société, ne nous demandent  pas tant de tracer des aperçus généraux que de trouver quelque chose qui soit pratique  pour le diagnostic, la prévention et le traitement des maladies »</a:t>
            </a:r>
            <a:r>
              <a:rPr lang="en-GB" sz="2600" b="0" i="0" u="none" strike="noStrike" cap="none">
                <a:solidFill>
                  <a:schemeClr val="lt1"/>
                </a:solidFill>
                <a:latin typeface="Merienda ExtraBold"/>
                <a:ea typeface="Merienda ExtraBold"/>
                <a:cs typeface="Merienda ExtraBold"/>
                <a:sym typeface="Merienda ExtraBold"/>
              </a:rPr>
              <a:t>                     </a:t>
            </a:r>
            <a:endParaRPr sz="2600" b="0" i="0" u="none" strike="noStrike" cap="none">
              <a:solidFill>
                <a:schemeClr val="lt1"/>
              </a:solidFill>
              <a:latin typeface="Merienda ExtraBold"/>
              <a:ea typeface="Merienda ExtraBold"/>
              <a:cs typeface="Merienda ExtraBold"/>
              <a:sym typeface="Merienda ExtraBold"/>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a:solidFill>
                <a:schemeClr val="lt1"/>
              </a:solidFill>
              <a:latin typeface="Merienda ExtraBold"/>
              <a:ea typeface="Merienda ExtraBold"/>
              <a:cs typeface="Merienda ExtraBold"/>
              <a:sym typeface="Merienda ExtraBold"/>
            </a:endParaRPr>
          </a:p>
          <a:p>
            <a:pPr marL="0" marR="0" lvl="0" indent="0" algn="l" rtl="0">
              <a:lnSpc>
                <a:spcPct val="115000"/>
              </a:lnSpc>
              <a:spcBef>
                <a:spcPts val="0"/>
              </a:spcBef>
              <a:spcAft>
                <a:spcPts val="0"/>
              </a:spcAft>
              <a:buClr>
                <a:srgbClr val="000000"/>
              </a:buClr>
              <a:buSzPts val="2600"/>
              <a:buFont typeface="Arial"/>
              <a:buNone/>
            </a:pPr>
            <a:r>
              <a:rPr lang="en-GB" sz="2600" b="0" i="0" u="none" strike="noStrike" cap="none">
                <a:solidFill>
                  <a:srgbClr val="6FA8DC"/>
                </a:solidFill>
                <a:latin typeface="Merienda ExtraBold"/>
                <a:ea typeface="Merienda ExtraBold"/>
                <a:cs typeface="Merienda ExtraBold"/>
                <a:sym typeface="Merienda ExtraBold"/>
              </a:rPr>
              <a:t>Charles Nicolle</a:t>
            </a:r>
            <a:endParaRPr sz="2600" b="0" i="0" u="none" strike="noStrike" cap="none">
              <a:solidFill>
                <a:srgbClr val="6FA8DC"/>
              </a:solidFill>
              <a:latin typeface="Merienda ExtraBold"/>
              <a:ea typeface="Merienda ExtraBold"/>
              <a:cs typeface="Merienda ExtraBold"/>
              <a:sym typeface="Merienda ExtraBo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687"/>
        <p:cNvGrpSpPr/>
        <p:nvPr/>
      </p:nvGrpSpPr>
      <p:grpSpPr>
        <a:xfrm>
          <a:off x="0" y="0"/>
          <a:ext cx="0" cy="0"/>
          <a:chOff x="0" y="0"/>
          <a:chExt cx="0" cy="0"/>
        </a:xfrm>
      </p:grpSpPr>
      <p:pic>
        <p:nvPicPr>
          <p:cNvPr id="2" name="Carousel crash blue_1">
            <a:hlinkClick r:id="" action="ppaction://media"/>
            <a:extLst>
              <a:ext uri="{FF2B5EF4-FFF2-40B4-BE49-F238E27FC236}">
                <a16:creationId xmlns:a16="http://schemas.microsoft.com/office/drawing/2014/main" id="{E0F2E2E5-5101-FA82-F07F-F8705FD4DCC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0" y="4763"/>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2"/>
        <p:cNvGrpSpPr/>
        <p:nvPr/>
      </p:nvGrpSpPr>
      <p:grpSpPr>
        <a:xfrm>
          <a:off x="0" y="0"/>
          <a:ext cx="0" cy="0"/>
          <a:chOff x="0" y="0"/>
          <a:chExt cx="0" cy="0"/>
        </a:xfrm>
      </p:grpSpPr>
      <p:pic>
        <p:nvPicPr>
          <p:cNvPr id="693" name="Google Shape;693;p71"/>
          <p:cNvPicPr preferRelativeResize="0"/>
          <p:nvPr/>
        </p:nvPicPr>
        <p:blipFill rotWithShape="1">
          <a:blip r:embed="rId4">
            <a:alphaModFix/>
          </a:blip>
          <a:srcRect/>
          <a:stretch/>
        </p:blipFill>
        <p:spPr>
          <a:xfrm>
            <a:off x="1724025" y="248850"/>
            <a:ext cx="5695950" cy="3028950"/>
          </a:xfrm>
          <a:prstGeom prst="rect">
            <a:avLst/>
          </a:prstGeom>
          <a:noFill/>
          <a:ln>
            <a:noFill/>
          </a:ln>
        </p:spPr>
      </p:pic>
      <p:sp>
        <p:nvSpPr>
          <p:cNvPr id="694" name="Google Shape;694;p71"/>
          <p:cNvSpPr txBox="1"/>
          <p:nvPr/>
        </p:nvSpPr>
        <p:spPr>
          <a:xfrm>
            <a:off x="759600" y="3219200"/>
            <a:ext cx="8017800" cy="1409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700"/>
              <a:buFont typeface="Arial"/>
              <a:buNone/>
            </a:pPr>
            <a:r>
              <a:rPr lang="en-GB" sz="3700" b="0" i="1" u="none" strike="noStrike" cap="none">
                <a:solidFill>
                  <a:srgbClr val="FFFFFF"/>
                </a:solidFill>
                <a:latin typeface="Merienda ExtraBold"/>
                <a:ea typeface="Merienda ExtraBold"/>
                <a:cs typeface="Merienda ExtraBold"/>
                <a:sym typeface="Merienda ExtraBold"/>
              </a:rPr>
              <a:t>Nous sommes riches</a:t>
            </a:r>
            <a:endParaRPr sz="3700" b="0" i="1" u="none" strike="noStrike" cap="none">
              <a:solidFill>
                <a:srgbClr val="FFFFFF"/>
              </a:solidFill>
              <a:latin typeface="Merienda ExtraBold"/>
              <a:ea typeface="Merienda ExtraBold"/>
              <a:cs typeface="Merienda ExtraBold"/>
              <a:sym typeface="Merienda ExtraBold"/>
            </a:endParaRPr>
          </a:p>
          <a:p>
            <a:pPr marL="0" marR="0" lvl="0" indent="0" algn="ctr" rtl="0">
              <a:lnSpc>
                <a:spcPct val="100000"/>
              </a:lnSpc>
              <a:spcBef>
                <a:spcPts val="0"/>
              </a:spcBef>
              <a:spcAft>
                <a:spcPts val="0"/>
              </a:spcAft>
              <a:buClr>
                <a:srgbClr val="000000"/>
              </a:buClr>
              <a:buSzPts val="3700"/>
              <a:buFont typeface="Arial"/>
              <a:buNone/>
            </a:pPr>
            <a:r>
              <a:rPr lang="en-GB" sz="3700" b="0" i="1" u="none" strike="noStrike" cap="none">
                <a:solidFill>
                  <a:srgbClr val="FFFFFF"/>
                </a:solidFill>
                <a:latin typeface="Merienda ExtraBold"/>
                <a:ea typeface="Merienda ExtraBold"/>
                <a:cs typeface="Merienda ExtraBold"/>
                <a:sym typeface="Merienda ExtraBold"/>
              </a:rPr>
              <a:t>de ce que nous partageons</a:t>
            </a:r>
            <a:endParaRPr sz="1100" b="0" i="0" u="none" strike="noStrike" cap="none">
              <a:solidFill>
                <a:srgbClr val="000000"/>
              </a:solidFill>
              <a:latin typeface="Merienda ExtraBold"/>
              <a:ea typeface="Merienda ExtraBold"/>
              <a:cs typeface="Merienda ExtraBold"/>
              <a:sym typeface="Merienda ExtraBo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8"/>
        <p:cNvGrpSpPr/>
        <p:nvPr/>
      </p:nvGrpSpPr>
      <p:grpSpPr>
        <a:xfrm>
          <a:off x="0" y="0"/>
          <a:ext cx="0" cy="0"/>
          <a:chOff x="0" y="0"/>
          <a:chExt cx="0" cy="0"/>
        </a:xfrm>
      </p:grpSpPr>
      <p:pic>
        <p:nvPicPr>
          <p:cNvPr id="699" name="Google Shape;699;p72"/>
          <p:cNvPicPr preferRelativeResize="0"/>
          <p:nvPr/>
        </p:nvPicPr>
        <p:blipFill rotWithShape="1">
          <a:blip r:embed="rId4">
            <a:alphaModFix/>
          </a:blip>
          <a:srcRect/>
          <a:stretch/>
        </p:blipFill>
        <p:spPr>
          <a:xfrm>
            <a:off x="420624" y="0"/>
            <a:ext cx="7872983" cy="5143500"/>
          </a:xfrm>
          <a:prstGeom prst="rect">
            <a:avLst/>
          </a:prstGeom>
          <a:noFill/>
          <a:ln>
            <a:noFill/>
          </a:ln>
        </p:spPr>
      </p:pic>
      <p:pic>
        <p:nvPicPr>
          <p:cNvPr id="3" name="Google Shape;699;p72">
            <a:extLst>
              <a:ext uri="{FF2B5EF4-FFF2-40B4-BE49-F238E27FC236}">
                <a16:creationId xmlns:a16="http://schemas.microsoft.com/office/drawing/2014/main" id="{230824E6-AD07-BD59-2074-8E413E3D230B}"/>
              </a:ext>
            </a:extLst>
          </p:cNvPr>
          <p:cNvPicPr preferRelativeResize="0"/>
          <p:nvPr/>
        </p:nvPicPr>
        <p:blipFill rotWithShape="1">
          <a:blip r:embed="rId4">
            <a:alphaModFix/>
          </a:blip>
          <a:srcRect/>
          <a:stretch/>
        </p:blipFill>
        <p:spPr>
          <a:xfrm>
            <a:off x="434146" y="0"/>
            <a:ext cx="7872983" cy="5143500"/>
          </a:xfrm>
          <a:prstGeom prst="rect">
            <a:avLst/>
          </a:prstGeom>
          <a:noFill/>
          <a:ln>
            <a:noFill/>
          </a:ln>
        </p:spPr>
      </p:pic>
      <p:sp>
        <p:nvSpPr>
          <p:cNvPr id="701" name="Google Shape;701;p72"/>
          <p:cNvSpPr txBox="1"/>
          <p:nvPr/>
        </p:nvSpPr>
        <p:spPr>
          <a:xfrm>
            <a:off x="4009292" y="3662246"/>
            <a:ext cx="5192608" cy="124646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000"/>
              <a:buFont typeface="Arial"/>
              <a:buNone/>
            </a:pPr>
            <a:r>
              <a:rPr lang="en-GB" sz="3000" b="0" i="0" u="none" strike="noStrike" cap="none" dirty="0">
                <a:solidFill>
                  <a:schemeClr val="dk1"/>
                </a:solidFill>
                <a:highlight>
                  <a:srgbClr val="D9D9D9"/>
                </a:highlight>
                <a:latin typeface="Merienda ExtraBold"/>
                <a:ea typeface="Merienda ExtraBold"/>
                <a:cs typeface="Merienda ExtraBold"/>
                <a:sym typeface="Merienda ExtraBold"/>
              </a:rPr>
              <a:t>Je pose la </a:t>
            </a:r>
            <a:r>
              <a:rPr lang="en-GB" sz="3000" b="0" i="0" u="none" strike="noStrike" cap="none" dirty="0" err="1">
                <a:solidFill>
                  <a:schemeClr val="dk1"/>
                </a:solidFill>
                <a:highlight>
                  <a:srgbClr val="D9D9D9"/>
                </a:highlight>
                <a:latin typeface="Merienda ExtraBold"/>
                <a:ea typeface="Merienda ExtraBold"/>
                <a:cs typeface="Merienda ExtraBold"/>
                <a:sym typeface="Merienda ExtraBold"/>
              </a:rPr>
              <a:t>dernière</a:t>
            </a:r>
            <a:endParaRPr lang="en-GB" sz="3000" b="0" i="0" u="none" strike="noStrike" cap="none" dirty="0">
              <a:solidFill>
                <a:schemeClr val="dk1"/>
              </a:solidFill>
              <a:highlight>
                <a:srgbClr val="D9D9D9"/>
              </a:highlight>
              <a:latin typeface="Merienda ExtraBold"/>
              <a:ea typeface="Merienda ExtraBold"/>
              <a:cs typeface="Merienda ExtraBold"/>
              <a:sym typeface="Merienda ExtraBold"/>
            </a:endParaRPr>
          </a:p>
          <a:p>
            <a:pPr marL="0" marR="0" lvl="0" indent="0" algn="ctr" rtl="0">
              <a:lnSpc>
                <a:spcPct val="115000"/>
              </a:lnSpc>
              <a:spcBef>
                <a:spcPts val="0"/>
              </a:spcBef>
              <a:spcAft>
                <a:spcPts val="0"/>
              </a:spcAft>
              <a:buClr>
                <a:srgbClr val="000000"/>
              </a:buClr>
              <a:buSzPts val="3000"/>
              <a:buFont typeface="Arial"/>
              <a:buNone/>
            </a:pPr>
            <a:r>
              <a:rPr lang="en-GB" sz="3000" b="0" i="0" u="none" strike="noStrike" cap="none" dirty="0">
                <a:solidFill>
                  <a:schemeClr val="dk1"/>
                </a:solidFill>
                <a:highlight>
                  <a:srgbClr val="D9D9D9"/>
                </a:highlight>
                <a:latin typeface="Merienda ExtraBold"/>
                <a:ea typeface="Merienda ExtraBold"/>
                <a:cs typeface="Merienda ExtraBold"/>
                <a:sym typeface="Merienda ExtraBold"/>
              </a:rPr>
              <a:t>Merci de </a:t>
            </a:r>
            <a:r>
              <a:rPr lang="en-GB" sz="3000" b="0" i="0" u="none" strike="noStrike" cap="none" dirty="0" err="1">
                <a:solidFill>
                  <a:schemeClr val="dk1"/>
                </a:solidFill>
                <a:highlight>
                  <a:srgbClr val="D9D9D9"/>
                </a:highlight>
                <a:latin typeface="Merienda ExtraBold"/>
                <a:ea typeface="Merienda ExtraBold"/>
                <a:cs typeface="Merienda ExtraBold"/>
                <a:sym typeface="Merienda ExtraBold"/>
              </a:rPr>
              <a:t>votre</a:t>
            </a:r>
            <a:r>
              <a:rPr lang="en-GB" sz="3000" b="0" i="0" u="none" strike="noStrike" cap="none" dirty="0">
                <a:solidFill>
                  <a:schemeClr val="dk1"/>
                </a:solidFill>
                <a:highlight>
                  <a:srgbClr val="D9D9D9"/>
                </a:highlight>
                <a:latin typeface="Merienda ExtraBold"/>
                <a:ea typeface="Merienda ExtraBold"/>
                <a:cs typeface="Merienda ExtraBold"/>
                <a:sym typeface="Merienda ExtraBold"/>
              </a:rPr>
              <a:t> </a:t>
            </a:r>
            <a:r>
              <a:rPr lang="en-GB" sz="3000" b="0" i="0" u="none" strike="noStrike" cap="none" dirty="0" err="1">
                <a:solidFill>
                  <a:schemeClr val="dk1"/>
                </a:solidFill>
                <a:highlight>
                  <a:srgbClr val="D9D9D9"/>
                </a:highlight>
                <a:latin typeface="Merienda ExtraBold"/>
                <a:ea typeface="Merienda ExtraBold"/>
                <a:cs typeface="Merienda ExtraBold"/>
                <a:sym typeface="Merienda ExtraBold"/>
              </a:rPr>
              <a:t>écoute</a:t>
            </a:r>
            <a:endParaRPr sz="3000" b="0" i="0" u="none" strike="noStrike" cap="none" dirty="0">
              <a:solidFill>
                <a:schemeClr val="dk1"/>
              </a:solidFill>
              <a:highlight>
                <a:srgbClr val="D9D9D9"/>
              </a:highlight>
              <a:latin typeface="Merienda ExtraBold"/>
              <a:ea typeface="Merienda ExtraBold"/>
              <a:cs typeface="Merienda ExtraBold"/>
              <a:sym typeface="Merienda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7"/>
          <p:cNvSpPr txBox="1"/>
          <p:nvPr/>
        </p:nvSpPr>
        <p:spPr>
          <a:xfrm>
            <a:off x="341900" y="1457925"/>
            <a:ext cx="2835300" cy="21123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15000"/>
              </a:lnSpc>
              <a:spcBef>
                <a:spcPts val="1000"/>
              </a:spcBef>
              <a:spcAft>
                <a:spcPts val="0"/>
              </a:spcAft>
              <a:buClr>
                <a:srgbClr val="93C47D"/>
              </a:buClr>
              <a:buSzPts val="2200"/>
              <a:buFont typeface="Merienda"/>
              <a:buChar char="●"/>
            </a:pPr>
            <a:r>
              <a:rPr lang="en-GB" sz="2200" b="1" i="0" u="none" strike="noStrike" cap="none">
                <a:solidFill>
                  <a:srgbClr val="93C47D"/>
                </a:solidFill>
                <a:latin typeface="Merienda"/>
                <a:ea typeface="Merienda"/>
                <a:cs typeface="Merienda"/>
                <a:sym typeface="Merienda"/>
              </a:rPr>
              <a:t>Mon choix:</a:t>
            </a:r>
            <a:endParaRPr sz="2200" b="1" i="0" u="none" strike="noStrike" cap="none">
              <a:solidFill>
                <a:srgbClr val="93C47D"/>
              </a:solidFill>
              <a:latin typeface="Merienda"/>
              <a:ea typeface="Merienda"/>
              <a:cs typeface="Merienda"/>
              <a:sym typeface="Merienda"/>
            </a:endParaRPr>
          </a:p>
          <a:p>
            <a:pPr marL="457200" marR="0" lvl="0" indent="-368300" algn="l" rtl="0">
              <a:lnSpc>
                <a:spcPct val="115000"/>
              </a:lnSpc>
              <a:spcBef>
                <a:spcPts val="0"/>
              </a:spcBef>
              <a:spcAft>
                <a:spcPts val="0"/>
              </a:spcAft>
              <a:buClr>
                <a:srgbClr val="93C47D"/>
              </a:buClr>
              <a:buSzPts val="2200"/>
              <a:buFont typeface="Merienda"/>
              <a:buChar char="●"/>
            </a:pPr>
            <a:r>
              <a:rPr lang="en-GB" sz="2200" b="1" i="0" u="none" strike="noStrike" cap="none">
                <a:solidFill>
                  <a:srgbClr val="93C47D"/>
                </a:solidFill>
                <a:latin typeface="Merienda"/>
                <a:ea typeface="Merienda"/>
                <a:cs typeface="Merienda"/>
                <a:sym typeface="Merienda"/>
              </a:rPr>
              <a:t>Afrique du Sud,</a:t>
            </a:r>
            <a:endParaRPr sz="2200" b="1" i="0" u="none" strike="noStrike" cap="none">
              <a:solidFill>
                <a:srgbClr val="93C47D"/>
              </a:solidFill>
              <a:latin typeface="Merienda"/>
              <a:ea typeface="Merienda"/>
              <a:cs typeface="Merienda"/>
              <a:sym typeface="Merienda"/>
            </a:endParaRPr>
          </a:p>
          <a:p>
            <a:pPr marL="0" marR="0" lvl="0" indent="0" algn="l" rtl="0">
              <a:lnSpc>
                <a:spcPct val="100000"/>
              </a:lnSpc>
              <a:spcBef>
                <a:spcPts val="1000"/>
              </a:spcBef>
              <a:spcAft>
                <a:spcPts val="0"/>
              </a:spcAft>
              <a:buClr>
                <a:srgbClr val="000000"/>
              </a:buClr>
              <a:buSzPts val="2200"/>
              <a:buFont typeface="Arial"/>
              <a:buNone/>
            </a:pPr>
            <a:r>
              <a:rPr lang="en-GB" sz="2200" b="1" i="0" u="none" strike="noStrike" cap="none">
                <a:solidFill>
                  <a:srgbClr val="93C47D"/>
                </a:solidFill>
                <a:latin typeface="Merienda"/>
                <a:ea typeface="Merienda"/>
                <a:cs typeface="Merienda"/>
                <a:sym typeface="Merienda"/>
              </a:rPr>
              <a:t>Pays d’où l’on</a:t>
            </a:r>
            <a:endParaRPr sz="2200" b="1" i="0" u="none" strike="noStrike" cap="none">
              <a:solidFill>
                <a:srgbClr val="93C47D"/>
              </a:solidFill>
              <a:latin typeface="Merienda"/>
              <a:ea typeface="Merienda"/>
              <a:cs typeface="Merienda"/>
              <a:sym typeface="Merienda"/>
            </a:endParaRPr>
          </a:p>
          <a:p>
            <a:pPr marL="0" marR="0" lvl="0" indent="0" algn="l" rtl="0">
              <a:lnSpc>
                <a:spcPct val="100000"/>
              </a:lnSpc>
              <a:spcBef>
                <a:spcPts val="1000"/>
              </a:spcBef>
              <a:spcAft>
                <a:spcPts val="0"/>
              </a:spcAft>
              <a:buClr>
                <a:srgbClr val="000000"/>
              </a:buClr>
              <a:buSzPts val="2200"/>
              <a:buFont typeface="Arial"/>
              <a:buNone/>
            </a:pPr>
            <a:r>
              <a:rPr lang="en-GB" sz="2200" b="1" i="0" u="none" strike="noStrike" cap="none">
                <a:solidFill>
                  <a:srgbClr val="93C47D"/>
                </a:solidFill>
                <a:latin typeface="Merienda"/>
                <a:ea typeface="Merienda"/>
                <a:cs typeface="Merienda"/>
                <a:sym typeface="Merienda"/>
              </a:rPr>
              <a:t>Ne revient pas</a:t>
            </a:r>
            <a:endParaRPr sz="2200" b="1" i="0" u="none" strike="noStrike" cap="none">
              <a:solidFill>
                <a:srgbClr val="93C47D"/>
              </a:solidFill>
              <a:latin typeface="Merienda"/>
              <a:ea typeface="Merienda"/>
              <a:cs typeface="Merienda"/>
              <a:sym typeface="Merienda"/>
            </a:endParaRPr>
          </a:p>
        </p:txBody>
      </p:sp>
      <p:pic>
        <p:nvPicPr>
          <p:cNvPr id="98" name="Google Shape;98;p7"/>
          <p:cNvPicPr preferRelativeResize="0"/>
          <p:nvPr/>
        </p:nvPicPr>
        <p:blipFill rotWithShape="1">
          <a:blip r:embed="rId4">
            <a:alphaModFix/>
          </a:blip>
          <a:srcRect/>
          <a:stretch/>
        </p:blipFill>
        <p:spPr>
          <a:xfrm>
            <a:off x="3424425" y="107575"/>
            <a:ext cx="5439425" cy="49283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8"/>
          <p:cNvSpPr txBox="1"/>
          <p:nvPr/>
        </p:nvSpPr>
        <p:spPr>
          <a:xfrm>
            <a:off x="285750" y="67225"/>
            <a:ext cx="8572500" cy="6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Merienda ExtraBold"/>
                <a:ea typeface="Merienda ExtraBold"/>
                <a:cs typeface="Merienda ExtraBold"/>
                <a:sym typeface="Merienda ExtraBold"/>
              </a:rPr>
              <a:t>Mon parcours personnel: assurer la survie du travail </a:t>
            </a:r>
            <a:endParaRPr sz="600" b="0" i="0" u="none" strike="noStrike" cap="none">
              <a:solidFill>
                <a:schemeClr val="lt1"/>
              </a:solidFill>
              <a:latin typeface="Merienda ExtraBold"/>
              <a:ea typeface="Merienda ExtraBold"/>
              <a:cs typeface="Merienda ExtraBold"/>
              <a:sym typeface="Merienda ExtraBold"/>
            </a:endParaRPr>
          </a:p>
        </p:txBody>
      </p:sp>
      <p:sp>
        <p:nvSpPr>
          <p:cNvPr id="104" name="Google Shape;104;p8"/>
          <p:cNvSpPr txBox="1"/>
          <p:nvPr/>
        </p:nvSpPr>
        <p:spPr>
          <a:xfrm>
            <a:off x="5143500" y="626550"/>
            <a:ext cx="2476500" cy="1266300"/>
          </a:xfrm>
          <a:prstGeom prst="rect">
            <a:avLst/>
          </a:prstGeom>
          <a:noFill/>
          <a:ln w="2857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de mon père,</a:t>
            </a:r>
            <a:endParaRPr sz="25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chemeClr val="dk1"/>
              </a:buClr>
              <a:buSzPts val="1100"/>
              <a:buFont typeface="Arial"/>
              <a:buNone/>
            </a:pPr>
            <a:r>
              <a:rPr lang="en-GB" sz="2500" b="1" i="0" u="none" strike="noStrike" cap="none">
                <a:solidFill>
                  <a:schemeClr val="lt1"/>
                </a:solidFill>
                <a:latin typeface="Merienda"/>
                <a:ea typeface="Merienda"/>
                <a:cs typeface="Merienda"/>
                <a:sym typeface="Merienda"/>
              </a:rPr>
              <a:t>de P. Giroud </a:t>
            </a:r>
            <a:endParaRPr sz="2500" b="1" i="0" u="none" strike="noStrike" cap="none">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2500"/>
              <a:buFont typeface="Arial"/>
              <a:buNone/>
            </a:pPr>
            <a:r>
              <a:rPr lang="en-GB" sz="2500" b="1" i="0" u="none" strike="noStrike" cap="none">
                <a:solidFill>
                  <a:schemeClr val="lt1"/>
                </a:solidFill>
                <a:latin typeface="Merienda"/>
                <a:ea typeface="Merienda"/>
                <a:cs typeface="Merienda"/>
                <a:sym typeface="Merienda"/>
              </a:rPr>
              <a:t>de P. Legag </a:t>
            </a:r>
            <a:endParaRPr sz="2500" b="1" i="0" u="none" strike="noStrike" cap="none">
              <a:solidFill>
                <a:schemeClr val="lt1"/>
              </a:solidFill>
              <a:latin typeface="Merienda"/>
              <a:ea typeface="Merienda"/>
              <a:cs typeface="Merienda"/>
              <a:sym typeface="Merienda"/>
            </a:endParaRPr>
          </a:p>
        </p:txBody>
      </p:sp>
      <p:pic>
        <p:nvPicPr>
          <p:cNvPr id="105" name="Google Shape;105;p8"/>
          <p:cNvPicPr preferRelativeResize="0"/>
          <p:nvPr/>
        </p:nvPicPr>
        <p:blipFill rotWithShape="1">
          <a:blip r:embed="rId4">
            <a:alphaModFix/>
          </a:blip>
          <a:srcRect/>
          <a:stretch/>
        </p:blipFill>
        <p:spPr>
          <a:xfrm>
            <a:off x="555825" y="626538"/>
            <a:ext cx="3905250" cy="1730175"/>
          </a:xfrm>
          <a:prstGeom prst="rect">
            <a:avLst/>
          </a:prstGeom>
          <a:noFill/>
          <a:ln>
            <a:noFill/>
          </a:ln>
        </p:spPr>
      </p:pic>
      <p:sp>
        <p:nvSpPr>
          <p:cNvPr id="106" name="Google Shape;106;p8"/>
          <p:cNvSpPr txBox="1"/>
          <p:nvPr/>
        </p:nvSpPr>
        <p:spPr>
          <a:xfrm>
            <a:off x="4461075" y="1841325"/>
            <a:ext cx="4537200" cy="51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GB" sz="2500" b="1" i="0" u="none" strike="noStrike" cap="none">
                <a:solidFill>
                  <a:schemeClr val="lt1"/>
                </a:solidFill>
                <a:latin typeface="Merienda"/>
                <a:ea typeface="Merienda"/>
                <a:cs typeface="Merienda"/>
                <a:sym typeface="Merienda"/>
              </a:rPr>
              <a:t>qui mettaient en relation …</a:t>
            </a:r>
            <a:endParaRPr sz="700" b="1" i="0" u="none" strike="noStrike" cap="none">
              <a:solidFill>
                <a:schemeClr val="lt1"/>
              </a:solidFill>
              <a:latin typeface="Merienda"/>
              <a:ea typeface="Merienda"/>
              <a:cs typeface="Merienda"/>
              <a:sym typeface="Merienda"/>
            </a:endParaRPr>
          </a:p>
        </p:txBody>
      </p:sp>
      <p:sp>
        <p:nvSpPr>
          <p:cNvPr id="107" name="Google Shape;107;p8"/>
          <p:cNvSpPr txBox="1"/>
          <p:nvPr/>
        </p:nvSpPr>
        <p:spPr>
          <a:xfrm>
            <a:off x="369750" y="2356725"/>
            <a:ext cx="8404500" cy="2318642"/>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457200" marR="0" lvl="0" indent="-317500" algn="l" rtl="0">
              <a:lnSpc>
                <a:spcPct val="115000"/>
              </a:lnSpc>
              <a:spcBef>
                <a:spcPts val="1000"/>
              </a:spcBef>
              <a:spcAft>
                <a:spcPts val="0"/>
              </a:spcAft>
              <a:buClr>
                <a:schemeClr val="lt1"/>
              </a:buClr>
              <a:buSzPts val="1400"/>
              <a:buFont typeface="Merienda"/>
              <a:buChar char="●"/>
            </a:pPr>
            <a:r>
              <a:rPr lang="en-GB" sz="1400" b="1" i="0" u="none" strike="noStrike" cap="none" dirty="0">
                <a:solidFill>
                  <a:schemeClr val="lt1"/>
                </a:solidFill>
                <a:latin typeface="Merienda"/>
                <a:ea typeface="Merienda"/>
                <a:cs typeface="Merienda"/>
                <a:sym typeface="Merienda"/>
              </a:rPr>
              <a:t>Les maladies </a:t>
            </a:r>
            <a:r>
              <a:rPr lang="en-GB" sz="1400" b="1" i="0" u="none" strike="noStrike" cap="none" dirty="0" err="1">
                <a:solidFill>
                  <a:schemeClr val="lt1"/>
                </a:solidFill>
                <a:latin typeface="Merienda"/>
                <a:ea typeface="Merienda"/>
                <a:cs typeface="Merienda"/>
                <a:sym typeface="Merienda"/>
              </a:rPr>
              <a:t>psychiatriques</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autisme</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alors</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appelé</a:t>
            </a:r>
            <a:r>
              <a:rPr lang="en-GB" sz="1400" b="1" i="0" u="none" strike="noStrike" cap="none" dirty="0">
                <a:solidFill>
                  <a:schemeClr val="lt1"/>
                </a:solidFill>
                <a:latin typeface="Merienda"/>
                <a:ea typeface="Merienda"/>
                <a:cs typeface="Merienda"/>
                <a:sym typeface="Merienda"/>
              </a:rPr>
              <a:t> enfant </a:t>
            </a:r>
            <a:r>
              <a:rPr lang="en-GB" sz="1400" b="1" i="0" u="none" strike="noStrike" cap="none" dirty="0" err="1">
                <a:solidFill>
                  <a:schemeClr val="lt1"/>
                </a:solidFill>
                <a:latin typeface="Merienda"/>
                <a:ea typeface="Merienda"/>
                <a:cs typeface="Merienda"/>
                <a:sym typeface="Merienda"/>
              </a:rPr>
              <a:t>caractériel</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schizophrénie</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dépression</a:t>
            </a:r>
            <a:r>
              <a:rPr lang="en-GB" sz="1400" b="1" i="0" u="none" strike="noStrike" cap="none" dirty="0">
                <a:solidFill>
                  <a:schemeClr val="lt1"/>
                </a:solidFill>
                <a:latin typeface="Merienda"/>
                <a:ea typeface="Merienda"/>
                <a:cs typeface="Merienda"/>
                <a:sym typeface="Merienda"/>
              </a:rPr>
              <a:t>,…</a:t>
            </a:r>
            <a:endParaRPr sz="1400" b="1" i="0" u="none" strike="noStrike" cap="none" dirty="0">
              <a:solidFill>
                <a:schemeClr val="lt1"/>
              </a:solidFill>
              <a:latin typeface="Merienda"/>
              <a:ea typeface="Merienda"/>
              <a:cs typeface="Merienda"/>
              <a:sym typeface="Merienda"/>
            </a:endParaRPr>
          </a:p>
          <a:p>
            <a:pPr marL="457200" marR="0" lvl="0" indent="-317500" algn="l" rtl="0">
              <a:lnSpc>
                <a:spcPct val="115000"/>
              </a:lnSpc>
              <a:spcBef>
                <a:spcPts val="0"/>
              </a:spcBef>
              <a:spcAft>
                <a:spcPts val="0"/>
              </a:spcAft>
              <a:buClr>
                <a:schemeClr val="lt1"/>
              </a:buClr>
              <a:buSzPts val="1400"/>
              <a:buFont typeface="Merienda"/>
              <a:buChar char="●"/>
            </a:pPr>
            <a:r>
              <a:rPr lang="en-GB" sz="1400" b="1" i="0" u="none" strike="noStrike" cap="none" dirty="0">
                <a:solidFill>
                  <a:schemeClr val="lt1"/>
                </a:solidFill>
                <a:latin typeface="Merienda"/>
                <a:ea typeface="Merienda"/>
                <a:cs typeface="Merienda"/>
                <a:sym typeface="Merienda"/>
              </a:rPr>
              <a:t>La </a:t>
            </a:r>
            <a:r>
              <a:rPr lang="en-GB" sz="1400" b="1" i="0" u="none" strike="noStrike" cap="none" dirty="0" err="1">
                <a:solidFill>
                  <a:schemeClr val="lt1"/>
                </a:solidFill>
                <a:latin typeface="Merienda"/>
                <a:ea typeface="Merienda"/>
                <a:cs typeface="Merienda"/>
                <a:sym typeface="Merienda"/>
              </a:rPr>
              <a:t>sclérose</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en</a:t>
            </a:r>
            <a:r>
              <a:rPr lang="en-GB" sz="1400" b="1" i="0" u="none" strike="noStrike" cap="none" dirty="0">
                <a:solidFill>
                  <a:schemeClr val="lt1"/>
                </a:solidFill>
                <a:latin typeface="Merienda"/>
                <a:ea typeface="Merienda"/>
                <a:cs typeface="Merienda"/>
                <a:sym typeface="Merienda"/>
              </a:rPr>
              <a:t> plaques et </a:t>
            </a:r>
            <a:r>
              <a:rPr lang="en-GB" sz="1400" b="1" i="0" u="none" strike="noStrike" cap="none" dirty="0" err="1">
                <a:solidFill>
                  <a:schemeClr val="lt1"/>
                </a:solidFill>
                <a:latin typeface="Merienda"/>
                <a:ea typeface="Merienda"/>
                <a:cs typeface="Merienda"/>
                <a:sym typeface="Merienda"/>
              </a:rPr>
              <a:t>autres</a:t>
            </a:r>
            <a:r>
              <a:rPr lang="en-GB" sz="1400" b="1" i="0" u="none" strike="noStrike" cap="none" dirty="0">
                <a:solidFill>
                  <a:schemeClr val="lt1"/>
                </a:solidFill>
                <a:latin typeface="Merienda"/>
                <a:ea typeface="Merienda"/>
                <a:cs typeface="Merienda"/>
                <a:sym typeface="Merienda"/>
              </a:rPr>
              <a:t> maladies </a:t>
            </a:r>
            <a:r>
              <a:rPr lang="en-GB" sz="1400" b="1" i="0" u="none" strike="noStrike" cap="none" dirty="0" err="1">
                <a:solidFill>
                  <a:schemeClr val="lt1"/>
                </a:solidFill>
                <a:latin typeface="Merienda"/>
                <a:ea typeface="Merienda"/>
                <a:cs typeface="Merienda"/>
                <a:sym typeface="Merienda"/>
              </a:rPr>
              <a:t>neurologiques</a:t>
            </a:r>
            <a:r>
              <a:rPr lang="en-GB" sz="1400" b="1" i="0" u="none" strike="noStrike" cap="none" dirty="0">
                <a:solidFill>
                  <a:schemeClr val="lt1"/>
                </a:solidFill>
                <a:latin typeface="Merienda"/>
                <a:ea typeface="Merienda"/>
                <a:cs typeface="Merienda"/>
                <a:sym typeface="Merienda"/>
              </a:rPr>
              <a:t>- Alzheimer, </a:t>
            </a:r>
            <a:r>
              <a:rPr lang="en-GB" sz="1400" b="1" i="0" u="none" strike="noStrike" cap="none" dirty="0" err="1">
                <a:solidFill>
                  <a:schemeClr val="lt1"/>
                </a:solidFill>
                <a:latin typeface="Merienda"/>
                <a:ea typeface="Merienda"/>
                <a:cs typeface="Merienda"/>
                <a:sym typeface="Merienda"/>
              </a:rPr>
              <a:t>Epilepsie</a:t>
            </a:r>
            <a:r>
              <a:rPr lang="en-GB" sz="1400" b="1" i="0" u="none" strike="noStrike" cap="none" dirty="0">
                <a:solidFill>
                  <a:schemeClr val="lt1"/>
                </a:solidFill>
                <a:latin typeface="Merienda"/>
                <a:ea typeface="Merienda"/>
                <a:cs typeface="Merienda"/>
                <a:sym typeface="Merienda"/>
              </a:rPr>
              <a:t>, Parkinson</a:t>
            </a:r>
            <a:endParaRPr sz="1400" b="1" i="0" u="none" strike="noStrike" cap="none" dirty="0">
              <a:solidFill>
                <a:schemeClr val="lt1"/>
              </a:solidFill>
              <a:latin typeface="Merienda"/>
              <a:ea typeface="Merienda"/>
              <a:cs typeface="Merienda"/>
              <a:sym typeface="Merienda"/>
            </a:endParaRPr>
          </a:p>
          <a:p>
            <a:pPr marL="457200" marR="0" lvl="0" indent="-317500" algn="l" rtl="0">
              <a:lnSpc>
                <a:spcPct val="115000"/>
              </a:lnSpc>
              <a:spcBef>
                <a:spcPts val="0"/>
              </a:spcBef>
              <a:spcAft>
                <a:spcPts val="0"/>
              </a:spcAft>
              <a:buClr>
                <a:schemeClr val="lt1"/>
              </a:buClr>
              <a:buSzPts val="1400"/>
              <a:buFont typeface="Merienda"/>
              <a:buChar char="●"/>
            </a:pPr>
            <a:r>
              <a:rPr lang="en-GB" sz="1400" b="1" i="0" u="none" strike="noStrike" cap="none" dirty="0">
                <a:solidFill>
                  <a:schemeClr val="lt1"/>
                </a:solidFill>
                <a:latin typeface="Merienda"/>
                <a:ea typeface="Merienda"/>
                <a:cs typeface="Merienda"/>
                <a:sym typeface="Merienda"/>
              </a:rPr>
              <a:t>Les maladies </a:t>
            </a:r>
            <a:r>
              <a:rPr lang="en-GB" sz="1400" b="1" i="0" u="none" strike="noStrike" cap="none" dirty="0" err="1">
                <a:solidFill>
                  <a:schemeClr val="lt1"/>
                </a:solidFill>
                <a:latin typeface="Merienda"/>
                <a:ea typeface="Merienda"/>
                <a:cs typeface="Merienda"/>
                <a:sym typeface="Merienda"/>
              </a:rPr>
              <a:t>cardiaques</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vasculaires</a:t>
            </a:r>
            <a:r>
              <a:rPr lang="en-GB" sz="1400" b="1" i="0" u="none" strike="noStrike" cap="none" dirty="0">
                <a:solidFill>
                  <a:schemeClr val="lt1"/>
                </a:solidFill>
                <a:latin typeface="Merienda"/>
                <a:ea typeface="Merienda"/>
                <a:cs typeface="Merienda"/>
                <a:sym typeface="Merienda"/>
              </a:rPr>
              <a:t> et </a:t>
            </a:r>
            <a:r>
              <a:rPr lang="en-GB" sz="1400" b="1" i="0" u="none" strike="noStrike" cap="none" dirty="0" err="1">
                <a:solidFill>
                  <a:schemeClr val="lt1"/>
                </a:solidFill>
                <a:latin typeface="Merienda"/>
                <a:ea typeface="Merienda"/>
                <a:cs typeface="Merienda"/>
                <a:sym typeface="Merienda"/>
              </a:rPr>
              <a:t>rénales</a:t>
            </a:r>
            <a:endParaRPr sz="1400" b="1" i="0" u="none" strike="noStrike" cap="none" dirty="0">
              <a:solidFill>
                <a:schemeClr val="lt1"/>
              </a:solidFill>
              <a:latin typeface="Merienda"/>
              <a:ea typeface="Merienda"/>
              <a:cs typeface="Merienda"/>
              <a:sym typeface="Merienda"/>
            </a:endParaRPr>
          </a:p>
          <a:p>
            <a:pPr marL="457200" marR="0" lvl="0" indent="-317500" algn="l" rtl="0">
              <a:lnSpc>
                <a:spcPct val="115000"/>
              </a:lnSpc>
              <a:spcBef>
                <a:spcPts val="0"/>
              </a:spcBef>
              <a:spcAft>
                <a:spcPts val="0"/>
              </a:spcAft>
              <a:buClr>
                <a:schemeClr val="lt1"/>
              </a:buClr>
              <a:buSzPts val="1400"/>
              <a:buFont typeface="Merienda"/>
              <a:buChar char="●"/>
            </a:pPr>
            <a:r>
              <a:rPr lang="en-GB" sz="1400" b="1" i="0" u="none" strike="noStrike" cap="none" dirty="0">
                <a:solidFill>
                  <a:schemeClr val="lt1"/>
                </a:solidFill>
                <a:latin typeface="Merienda"/>
                <a:ea typeface="Merienda"/>
                <a:cs typeface="Merienda"/>
                <a:sym typeface="Merienda"/>
              </a:rPr>
              <a:t>Les maladies digestives, </a:t>
            </a:r>
            <a:r>
              <a:rPr lang="en-GB" sz="1400" b="1" i="0" u="none" strike="noStrike" cap="none" dirty="0" err="1">
                <a:solidFill>
                  <a:schemeClr val="lt1"/>
                </a:solidFill>
                <a:latin typeface="Merienda"/>
                <a:ea typeface="Merienda"/>
                <a:cs typeface="Merienda"/>
                <a:sym typeface="Merienda"/>
              </a:rPr>
              <a:t>oculaires</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dermatologiques</a:t>
            </a:r>
            <a:endParaRPr sz="1400" b="1" i="0" u="none" strike="noStrike" cap="none" dirty="0">
              <a:solidFill>
                <a:schemeClr val="lt1"/>
              </a:solidFill>
              <a:latin typeface="Merienda"/>
              <a:ea typeface="Merienda"/>
              <a:cs typeface="Merienda"/>
              <a:sym typeface="Merienda"/>
            </a:endParaRPr>
          </a:p>
          <a:p>
            <a:pPr marL="457200" marR="0" lvl="0" indent="-317500" algn="l" rtl="0">
              <a:lnSpc>
                <a:spcPct val="115000"/>
              </a:lnSpc>
              <a:spcBef>
                <a:spcPts val="0"/>
              </a:spcBef>
              <a:spcAft>
                <a:spcPts val="0"/>
              </a:spcAft>
              <a:buClr>
                <a:schemeClr val="lt1"/>
              </a:buClr>
              <a:buSzPts val="1400"/>
              <a:buFont typeface="Merienda"/>
              <a:buChar char="●"/>
            </a:pPr>
            <a:r>
              <a:rPr lang="en-GB" sz="1400" b="1" i="0" u="none" strike="noStrike" cap="none" dirty="0">
                <a:solidFill>
                  <a:schemeClr val="lt1"/>
                </a:solidFill>
                <a:latin typeface="Merienda"/>
                <a:ea typeface="Merienda"/>
                <a:cs typeface="Merienda"/>
                <a:sym typeface="Merienda"/>
              </a:rPr>
              <a:t>Les maladies </a:t>
            </a:r>
            <a:r>
              <a:rPr lang="en-GB" sz="1400" b="1" i="0" u="none" strike="noStrike" cap="none" dirty="0" err="1">
                <a:solidFill>
                  <a:schemeClr val="lt1"/>
                </a:solidFill>
                <a:latin typeface="Merienda"/>
                <a:ea typeface="Merienda"/>
                <a:cs typeface="Merienda"/>
                <a:sym typeface="Merienda"/>
              </a:rPr>
              <a:t>dites</a:t>
            </a:r>
            <a:r>
              <a:rPr lang="en-GB" sz="1400" b="1" i="0" u="none" strike="noStrike" cap="none" dirty="0">
                <a:solidFill>
                  <a:schemeClr val="lt1"/>
                </a:solidFill>
                <a:latin typeface="Merienda"/>
                <a:ea typeface="Merienda"/>
                <a:cs typeface="Merienda"/>
                <a:sym typeface="Merienda"/>
              </a:rPr>
              <a:t> auto-immunes</a:t>
            </a:r>
            <a:endParaRPr sz="1400" b="1" i="0" u="none" strike="noStrike" cap="none" dirty="0">
              <a:solidFill>
                <a:schemeClr val="lt1"/>
              </a:solidFill>
              <a:latin typeface="Merienda"/>
              <a:ea typeface="Merienda"/>
              <a:cs typeface="Merienda"/>
              <a:sym typeface="Merienda"/>
            </a:endParaRPr>
          </a:p>
          <a:p>
            <a:pPr marL="457200" marR="0" lvl="0" indent="-317500" algn="l" rtl="0">
              <a:lnSpc>
                <a:spcPct val="115000"/>
              </a:lnSpc>
              <a:spcBef>
                <a:spcPts val="0"/>
              </a:spcBef>
              <a:spcAft>
                <a:spcPts val="0"/>
              </a:spcAft>
              <a:buClr>
                <a:schemeClr val="lt1"/>
              </a:buClr>
              <a:buSzPts val="1400"/>
              <a:buFont typeface="Merienda"/>
              <a:buChar char="●"/>
            </a:pPr>
            <a:r>
              <a:rPr lang="en-GB" sz="1400" b="1" i="0" u="none" strike="noStrike" cap="none" dirty="0" err="1">
                <a:solidFill>
                  <a:schemeClr val="lt1"/>
                </a:solidFill>
                <a:latin typeface="Merienda"/>
                <a:ea typeface="Merienda"/>
                <a:cs typeface="Merienda"/>
                <a:sym typeface="Merienda"/>
              </a:rPr>
              <a:t>Neuromyasthénie</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appelée</a:t>
            </a:r>
            <a:r>
              <a:rPr lang="en-GB" sz="1400" b="1" i="0" u="none" strike="noStrike" cap="none" dirty="0">
                <a:solidFill>
                  <a:schemeClr val="lt1"/>
                </a:solidFill>
                <a:latin typeface="Merienda"/>
                <a:ea typeface="Merienda"/>
                <a:cs typeface="Merienda"/>
                <a:sym typeface="Merienda"/>
              </a:rPr>
              <a:t> plus tard SFC </a:t>
            </a:r>
            <a:r>
              <a:rPr lang="en-GB" sz="1400" b="1" i="0" u="none" strike="noStrike" cap="none" dirty="0" err="1">
                <a:solidFill>
                  <a:schemeClr val="lt1"/>
                </a:solidFill>
                <a:latin typeface="Merienda"/>
                <a:ea typeface="Merienda"/>
                <a:cs typeface="Merienda"/>
                <a:sym typeface="Merienda"/>
              </a:rPr>
              <a:t>ou</a:t>
            </a:r>
            <a:r>
              <a:rPr lang="en-GB" sz="1400" b="1" i="0" u="none" strike="noStrike" cap="none" dirty="0">
                <a:solidFill>
                  <a:schemeClr val="lt1"/>
                </a:solidFill>
                <a:latin typeface="Merienda"/>
                <a:ea typeface="Merienda"/>
                <a:cs typeface="Merienda"/>
                <a:sym typeface="Merienda"/>
              </a:rPr>
              <a:t> </a:t>
            </a:r>
            <a:r>
              <a:rPr lang="en-GB" sz="1400" b="1" i="0" u="none" strike="noStrike" cap="none" dirty="0" err="1">
                <a:solidFill>
                  <a:schemeClr val="lt1"/>
                </a:solidFill>
                <a:latin typeface="Merienda"/>
                <a:ea typeface="Merienda"/>
                <a:cs typeface="Merienda"/>
                <a:sym typeface="Merienda"/>
              </a:rPr>
              <a:t>Fibromyalgie</a:t>
            </a:r>
            <a:endParaRPr sz="1400" b="1" i="0" u="none" strike="noStrike" cap="none" dirty="0">
              <a:solidFill>
                <a:schemeClr val="lt1"/>
              </a:solidFill>
              <a:latin typeface="Merienda"/>
              <a:ea typeface="Merienda"/>
              <a:cs typeface="Merienda"/>
              <a:sym typeface="Merienda"/>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Merienda"/>
              <a:ea typeface="Merienda"/>
              <a:cs typeface="Merienda"/>
              <a:sym typeface="Meriend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1648</TotalTime>
  <Words>2853</Words>
  <Application>Microsoft Macintosh PowerPoint</Application>
  <PresentationFormat>On-screen Show (16:9)</PresentationFormat>
  <Paragraphs>435</Paragraphs>
  <Slides>74</Slides>
  <Notes>72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Merienda Black</vt:lpstr>
      <vt:lpstr>Arial</vt:lpstr>
      <vt:lpstr>Merienda ExtraBold</vt:lpstr>
      <vt:lpstr>Merienda</vt:lpstr>
      <vt:lpstr>Wingdings</vt:lpstr>
      <vt:lpstr>Simple Light</vt:lpstr>
      <vt:lpstr>A propos des Rickettsies et autres  Organismes Intra cellulaires Obligés  OIO</vt:lpstr>
      <vt:lpstr>PowerPoint Presentation</vt:lpstr>
      <vt:lpstr>PowerPoint Presentation</vt:lpstr>
      <vt:lpstr>Mon parcours médical a commencé en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 protocole 7 jours/mois –  1 bactériostatique + 1 bactéricide en fonction du poids et de l’âge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propos des Rickettsies et autres  Organismes Intra cellulaires Obligés  OIO</dc:title>
  <cp:lastModifiedBy>Cecile Jadin</cp:lastModifiedBy>
  <cp:revision>54</cp:revision>
  <dcterms:modified xsi:type="dcterms:W3CDTF">2024-06-25T15:18:39Z</dcterms:modified>
</cp:coreProperties>
</file>